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91" r:id="rId5"/>
    <p:sldId id="300" r:id="rId6"/>
    <p:sldId id="328" r:id="rId7"/>
    <p:sldId id="323" r:id="rId8"/>
    <p:sldId id="324" r:id="rId9"/>
    <p:sldId id="325" r:id="rId10"/>
    <p:sldId id="326" r:id="rId11"/>
    <p:sldId id="329" r:id="rId12"/>
    <p:sldId id="327" r:id="rId13"/>
    <p:sldId id="31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8161A4-A549-D00D-30F8-1FD1687C54A9}" name="Austin Sky-Kappler" initials="ASK" userId="Austin Sky-Kappler" providerId="None"/>
  <p188:author id="{DA885EE0-671B-B93D-C60B-0A0519996252}" name="Noelle Walsh" initials="NW" userId="S::nvwalsh@UCHICAGO.EDU::79479d5b-0e1c-4fd0-89aa-45ce2d16b998" providerId="AD"/>
  <p188:author id="{6416ACFA-03B5-BBC0-6DA5-E22B464517D7}" name="JK" initials="JK" userId="JK" providerId="None"/>
  <p188:author id="{44DF5EFF-F297-BCA7-32CA-68BC7BBDE688}" name="Christopher Marasco" initials="CM" userId="S::cmarasco@uchicago.edu::ce2607ae-7789-4e8d-be73-5bdb16d9b3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2722"/>
    <a:srgbClr val="FBD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87"/>
    <p:restoredTop sz="95934"/>
  </p:normalViewPr>
  <p:slideViewPr>
    <p:cSldViewPr snapToGrid="0">
      <p:cViewPr>
        <p:scale>
          <a:sx n="127" d="100"/>
          <a:sy n="127" d="100"/>
        </p:scale>
        <p:origin x="144" y="-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9E827-81D8-F74A-9B22-ADCD7E09BF59}" type="datetimeFigureOut">
              <a:rPr lang="en-US" smtClean="0"/>
              <a:t>5/22/24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65476-6373-4045-9F30-C3285391C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3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www.vantagemarketresearch.com</a:t>
            </a:r>
            <a:r>
              <a:rPr lang="en-US" dirty="0"/>
              <a:t>/industry-report/wine-market-1558#:~:text=</a:t>
            </a:r>
            <a:r>
              <a:rPr lang="en-US" dirty="0" err="1"/>
              <a:t>Snapshot&amp;text</a:t>
            </a:r>
            <a:r>
              <a:rPr lang="en-US" dirty="0"/>
              <a:t>=Market%20Synopsis%3A,5.90%25%20over%20the%20forecast%20period.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65476-6373-4045-9F30-C3285391C1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25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https://</a:t>
            </a:r>
            <a:r>
              <a:rPr lang="en-US" dirty="0" err="1">
                <a:cs typeface="Calibri"/>
              </a:rPr>
              <a:t>www.google.com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search?q</a:t>
            </a:r>
            <a:r>
              <a:rPr lang="en-US" dirty="0">
                <a:cs typeface="Calibri"/>
              </a:rPr>
              <a:t>=</a:t>
            </a:r>
            <a:r>
              <a:rPr lang="en-US" dirty="0" err="1">
                <a:cs typeface="Calibri"/>
              </a:rPr>
              <a:t>how+big+is+the+global+wine+industry&amp;rlz</a:t>
            </a:r>
            <a:r>
              <a:rPr lang="en-US" dirty="0">
                <a:cs typeface="Calibri"/>
              </a:rPr>
              <a:t>=1C5GCEM_enUS1090US1090&amp;oq=</a:t>
            </a:r>
            <a:r>
              <a:rPr lang="en-US" dirty="0" err="1">
                <a:cs typeface="Calibri"/>
              </a:rPr>
              <a:t>how+big+is+the+global+wine+industry&amp;gs_lcrp</a:t>
            </a:r>
            <a:r>
              <a:rPr lang="en-US" dirty="0">
                <a:cs typeface="Calibri"/>
              </a:rPr>
              <a:t>=EgZjaHJvbWUyBggAEEUYOdIBCDUwODVqMGo3qAIAsAIA&amp;sourceid=</a:t>
            </a:r>
            <a:r>
              <a:rPr lang="en-US" dirty="0" err="1">
                <a:cs typeface="Calibri"/>
              </a:rPr>
              <a:t>chrome&amp;ie</a:t>
            </a:r>
            <a:r>
              <a:rPr lang="en-US" dirty="0">
                <a:cs typeface="Calibri"/>
              </a:rPr>
              <a:t>=UTF-8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65476-6373-4045-9F30-C3285391C1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36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65476-6373-4045-9F30-C3285391C1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03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65476-6373-4045-9F30-C3285391C1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83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65476-6373-4045-9F30-C3285391C1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68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65476-6373-4045-9F30-C3285391C1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79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65476-6373-4045-9F30-C3285391C1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53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65476-6373-4045-9F30-C3285391C1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65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65476-6373-4045-9F30-C3285391C1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47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BB8FB658-F878-E408-3ED8-FB24244436AD}"/>
              </a:ext>
            </a:extLst>
          </p:cNvPr>
          <p:cNvSpPr/>
          <p:nvPr userDrawn="1"/>
        </p:nvSpPr>
        <p:spPr>
          <a:xfrm>
            <a:off x="1505511" y="6368255"/>
            <a:ext cx="10607040" cy="74060"/>
          </a:xfrm>
          <a:prstGeom prst="rect">
            <a:avLst/>
          </a:prstGeom>
          <a:solidFill>
            <a:srgbClr val="642722">
              <a:alpha val="120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FC5AB657-B7A3-B9EA-B20C-AE30EB4637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67" y="6056570"/>
            <a:ext cx="1079500" cy="6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0EC14FB2-7717-B7E7-94C2-9B3230C4356B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 flipV="1">
            <a:off x="5804220" y="6261608"/>
            <a:ext cx="6253317" cy="274320"/>
            <a:chOff x="3392524" y="2806725"/>
            <a:chExt cx="7800829" cy="342206"/>
          </a:xfrm>
        </p:grpSpPr>
        <p:sp>
          <p:nvSpPr>
            <p:cNvPr id="57" name="Triangle 56">
              <a:extLst>
                <a:ext uri="{FF2B5EF4-FFF2-40B4-BE49-F238E27FC236}">
                  <a16:creationId xmlns:a16="http://schemas.microsoft.com/office/drawing/2014/main" id="{B2DCC698-9EDE-75E1-0785-B871259E9685}"/>
                </a:ext>
              </a:extLst>
            </p:cNvPr>
            <p:cNvSpPr/>
            <p:nvPr userDrawn="1"/>
          </p:nvSpPr>
          <p:spPr>
            <a:xfrm>
              <a:off x="653905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317F425B-5014-ACED-3CFB-72D3289B3648}"/>
                </a:ext>
              </a:extLst>
            </p:cNvPr>
            <p:cNvSpPr/>
            <p:nvPr userDrawn="1"/>
          </p:nvSpPr>
          <p:spPr>
            <a:xfrm rot="5400000">
              <a:off x="695661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iangle 58">
              <a:extLst>
                <a:ext uri="{FF2B5EF4-FFF2-40B4-BE49-F238E27FC236}">
                  <a16:creationId xmlns:a16="http://schemas.microsoft.com/office/drawing/2014/main" id="{C1F182B8-8750-E1EE-91EA-EDC6391688DC}"/>
                </a:ext>
              </a:extLst>
            </p:cNvPr>
            <p:cNvSpPr/>
            <p:nvPr userDrawn="1"/>
          </p:nvSpPr>
          <p:spPr>
            <a:xfrm rot="16200000">
              <a:off x="769776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32D2E38E-2B68-21BF-40EA-F1D86A047EAA}"/>
                </a:ext>
              </a:extLst>
            </p:cNvPr>
            <p:cNvSpPr/>
            <p:nvPr userDrawn="1"/>
          </p:nvSpPr>
          <p:spPr>
            <a:xfrm rot="10800000">
              <a:off x="732718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5AE61DD5-4881-E648-C3FB-282F04DC846B}"/>
                </a:ext>
              </a:extLst>
            </p:cNvPr>
            <p:cNvSpPr/>
            <p:nvPr userDrawn="1"/>
          </p:nvSpPr>
          <p:spPr>
            <a:xfrm>
              <a:off x="8145988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riangle 61">
              <a:extLst>
                <a:ext uri="{FF2B5EF4-FFF2-40B4-BE49-F238E27FC236}">
                  <a16:creationId xmlns:a16="http://schemas.microsoft.com/office/drawing/2014/main" id="{478B3D4F-696F-7079-DB96-C785E79FFA92}"/>
                </a:ext>
              </a:extLst>
            </p:cNvPr>
            <p:cNvSpPr/>
            <p:nvPr userDrawn="1"/>
          </p:nvSpPr>
          <p:spPr>
            <a:xfrm rot="5400000">
              <a:off x="8563545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riangle 62">
              <a:extLst>
                <a:ext uri="{FF2B5EF4-FFF2-40B4-BE49-F238E27FC236}">
                  <a16:creationId xmlns:a16="http://schemas.microsoft.com/office/drawing/2014/main" id="{0F330324-45E4-1A82-F25A-ECDED0A241DD}"/>
                </a:ext>
              </a:extLst>
            </p:cNvPr>
            <p:cNvSpPr/>
            <p:nvPr userDrawn="1"/>
          </p:nvSpPr>
          <p:spPr>
            <a:xfrm rot="16200000">
              <a:off x="9304701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>
              <a:extLst>
                <a:ext uri="{FF2B5EF4-FFF2-40B4-BE49-F238E27FC236}">
                  <a16:creationId xmlns:a16="http://schemas.microsoft.com/office/drawing/2014/main" id="{0AE3FB3C-D186-6DCF-475B-F7125465A50F}"/>
                </a:ext>
              </a:extLst>
            </p:cNvPr>
            <p:cNvSpPr/>
            <p:nvPr userDrawn="1"/>
          </p:nvSpPr>
          <p:spPr>
            <a:xfrm rot="10800000">
              <a:off x="8934123" y="2853096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riangle 64">
              <a:extLst>
                <a:ext uri="{FF2B5EF4-FFF2-40B4-BE49-F238E27FC236}">
                  <a16:creationId xmlns:a16="http://schemas.microsoft.com/office/drawing/2014/main" id="{DA9D1EA3-4A2F-25C9-CB0A-84EC8871B27B}"/>
                </a:ext>
              </a:extLst>
            </p:cNvPr>
            <p:cNvSpPr/>
            <p:nvPr userDrawn="1"/>
          </p:nvSpPr>
          <p:spPr>
            <a:xfrm>
              <a:off x="9721647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iangle 65">
              <a:extLst>
                <a:ext uri="{FF2B5EF4-FFF2-40B4-BE49-F238E27FC236}">
                  <a16:creationId xmlns:a16="http://schemas.microsoft.com/office/drawing/2014/main" id="{18368BC9-4B6E-0682-82A8-EA788C36D024}"/>
                </a:ext>
              </a:extLst>
            </p:cNvPr>
            <p:cNvSpPr/>
            <p:nvPr userDrawn="1"/>
          </p:nvSpPr>
          <p:spPr>
            <a:xfrm rot="5400000">
              <a:off x="10139204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riangle 66">
              <a:extLst>
                <a:ext uri="{FF2B5EF4-FFF2-40B4-BE49-F238E27FC236}">
                  <a16:creationId xmlns:a16="http://schemas.microsoft.com/office/drawing/2014/main" id="{5FFE1723-DEA3-449D-08F0-1E17944E1223}"/>
                </a:ext>
              </a:extLst>
            </p:cNvPr>
            <p:cNvSpPr/>
            <p:nvPr userDrawn="1"/>
          </p:nvSpPr>
          <p:spPr>
            <a:xfrm rot="16200000">
              <a:off x="10880360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iangle 67">
              <a:extLst>
                <a:ext uri="{FF2B5EF4-FFF2-40B4-BE49-F238E27FC236}">
                  <a16:creationId xmlns:a16="http://schemas.microsoft.com/office/drawing/2014/main" id="{67BDA93E-7CEE-20A3-67C0-7EEAB6B6455E}"/>
                </a:ext>
              </a:extLst>
            </p:cNvPr>
            <p:cNvSpPr/>
            <p:nvPr userDrawn="1"/>
          </p:nvSpPr>
          <p:spPr>
            <a:xfrm rot="10800000">
              <a:off x="10509782" y="2859123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418F7E10-5525-B881-4EE3-3BADC896811D}"/>
                </a:ext>
              </a:extLst>
            </p:cNvPr>
            <p:cNvSpPr/>
            <p:nvPr userDrawn="1"/>
          </p:nvSpPr>
          <p:spPr>
            <a:xfrm>
              <a:off x="4968183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iangle 69">
              <a:extLst>
                <a:ext uri="{FF2B5EF4-FFF2-40B4-BE49-F238E27FC236}">
                  <a16:creationId xmlns:a16="http://schemas.microsoft.com/office/drawing/2014/main" id="{A54BAFA2-FD4E-B182-1A53-E115A13FF56F}"/>
                </a:ext>
              </a:extLst>
            </p:cNvPr>
            <p:cNvSpPr/>
            <p:nvPr userDrawn="1"/>
          </p:nvSpPr>
          <p:spPr>
            <a:xfrm rot="5400000">
              <a:off x="5385740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F7CD93B1-0461-AF08-C3A7-BB7D78093760}"/>
                </a:ext>
              </a:extLst>
            </p:cNvPr>
            <p:cNvSpPr/>
            <p:nvPr userDrawn="1"/>
          </p:nvSpPr>
          <p:spPr>
            <a:xfrm rot="16200000">
              <a:off x="6126896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riangle 71">
              <a:extLst>
                <a:ext uri="{FF2B5EF4-FFF2-40B4-BE49-F238E27FC236}">
                  <a16:creationId xmlns:a16="http://schemas.microsoft.com/office/drawing/2014/main" id="{ECE23C11-E2DB-B74A-D318-99BD718B0BF4}"/>
                </a:ext>
              </a:extLst>
            </p:cNvPr>
            <p:cNvSpPr/>
            <p:nvPr userDrawn="1"/>
          </p:nvSpPr>
          <p:spPr>
            <a:xfrm rot="10800000">
              <a:off x="5756318" y="2855414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riangle 72">
              <a:extLst>
                <a:ext uri="{FF2B5EF4-FFF2-40B4-BE49-F238E27FC236}">
                  <a16:creationId xmlns:a16="http://schemas.microsoft.com/office/drawing/2014/main" id="{892D0C8E-D4BF-226B-BD6F-6104276B857F}"/>
                </a:ext>
              </a:extLst>
            </p:cNvPr>
            <p:cNvSpPr/>
            <p:nvPr userDrawn="1"/>
          </p:nvSpPr>
          <p:spPr>
            <a:xfrm>
              <a:off x="339252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6F1172E2-9A68-6C85-B238-A52968B23907}"/>
                </a:ext>
              </a:extLst>
            </p:cNvPr>
            <p:cNvSpPr/>
            <p:nvPr userDrawn="1"/>
          </p:nvSpPr>
          <p:spPr>
            <a:xfrm rot="5400000">
              <a:off x="381008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iangle 74">
              <a:extLst>
                <a:ext uri="{FF2B5EF4-FFF2-40B4-BE49-F238E27FC236}">
                  <a16:creationId xmlns:a16="http://schemas.microsoft.com/office/drawing/2014/main" id="{51CFD6CE-EC73-8365-17A9-3ACCD9AEBFB9}"/>
                </a:ext>
              </a:extLst>
            </p:cNvPr>
            <p:cNvSpPr/>
            <p:nvPr userDrawn="1"/>
          </p:nvSpPr>
          <p:spPr>
            <a:xfrm rot="16200000">
              <a:off x="455123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35C87692-82A8-1680-A775-5D0613A39F98}"/>
                </a:ext>
              </a:extLst>
            </p:cNvPr>
            <p:cNvSpPr/>
            <p:nvPr userDrawn="1"/>
          </p:nvSpPr>
          <p:spPr>
            <a:xfrm rot="10800000">
              <a:off x="418065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9A135B6-D4E4-9CA1-601D-73917457A634}"/>
              </a:ext>
            </a:extLst>
          </p:cNvPr>
          <p:cNvGrpSpPr/>
          <p:nvPr userDrawn="1"/>
        </p:nvGrpSpPr>
        <p:grpSpPr>
          <a:xfrm>
            <a:off x="116498" y="115144"/>
            <a:ext cx="6272022" cy="3239773"/>
            <a:chOff x="7012401" y="2478023"/>
            <a:chExt cx="6272022" cy="3239773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56C14B2-FD9D-D96D-A7A9-56839AE2C5A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0800000" flipV="1">
              <a:off x="7012401" y="2840072"/>
              <a:ext cx="6253317" cy="274320"/>
              <a:chOff x="3392524" y="2806725"/>
              <a:chExt cx="7800829" cy="342206"/>
            </a:xfrm>
          </p:grpSpPr>
          <p:sp>
            <p:nvSpPr>
              <p:cNvPr id="82" name="Triangle 81">
                <a:extLst>
                  <a:ext uri="{FF2B5EF4-FFF2-40B4-BE49-F238E27FC236}">
                    <a16:creationId xmlns:a16="http://schemas.microsoft.com/office/drawing/2014/main" id="{0B4674B9-88A8-D302-7163-54C5927D088C}"/>
                  </a:ext>
                </a:extLst>
              </p:cNvPr>
              <p:cNvSpPr/>
              <p:nvPr userDrawn="1"/>
            </p:nvSpPr>
            <p:spPr>
              <a:xfrm>
                <a:off x="653905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riangle 82">
                <a:extLst>
                  <a:ext uri="{FF2B5EF4-FFF2-40B4-BE49-F238E27FC236}">
                    <a16:creationId xmlns:a16="http://schemas.microsoft.com/office/drawing/2014/main" id="{9F452ADB-193E-67CD-6A68-F1D931B0B9AB}"/>
                  </a:ext>
                </a:extLst>
              </p:cNvPr>
              <p:cNvSpPr/>
              <p:nvPr userDrawn="1"/>
            </p:nvSpPr>
            <p:spPr>
              <a:xfrm rot="5400000">
                <a:off x="695661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riangle 83">
                <a:extLst>
                  <a:ext uri="{FF2B5EF4-FFF2-40B4-BE49-F238E27FC236}">
                    <a16:creationId xmlns:a16="http://schemas.microsoft.com/office/drawing/2014/main" id="{77832F0A-7DDC-267A-2BEC-CDCBBC74EB8E}"/>
                  </a:ext>
                </a:extLst>
              </p:cNvPr>
              <p:cNvSpPr/>
              <p:nvPr userDrawn="1"/>
            </p:nvSpPr>
            <p:spPr>
              <a:xfrm rot="16200000">
                <a:off x="769776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riangle 84">
                <a:extLst>
                  <a:ext uri="{FF2B5EF4-FFF2-40B4-BE49-F238E27FC236}">
                    <a16:creationId xmlns:a16="http://schemas.microsoft.com/office/drawing/2014/main" id="{FB331939-9C5D-633B-4FAF-F156AE206839}"/>
                  </a:ext>
                </a:extLst>
              </p:cNvPr>
              <p:cNvSpPr/>
              <p:nvPr userDrawn="1"/>
            </p:nvSpPr>
            <p:spPr>
              <a:xfrm rot="10800000">
                <a:off x="732718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riangle 85">
                <a:extLst>
                  <a:ext uri="{FF2B5EF4-FFF2-40B4-BE49-F238E27FC236}">
                    <a16:creationId xmlns:a16="http://schemas.microsoft.com/office/drawing/2014/main" id="{12203A32-5E84-2168-97F4-29AAA9C57A3B}"/>
                  </a:ext>
                </a:extLst>
              </p:cNvPr>
              <p:cNvSpPr/>
              <p:nvPr userDrawn="1"/>
            </p:nvSpPr>
            <p:spPr>
              <a:xfrm>
                <a:off x="8145988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riangle 86">
                <a:extLst>
                  <a:ext uri="{FF2B5EF4-FFF2-40B4-BE49-F238E27FC236}">
                    <a16:creationId xmlns:a16="http://schemas.microsoft.com/office/drawing/2014/main" id="{57D2B23B-07F4-CBA4-E23D-833F5BC3924F}"/>
                  </a:ext>
                </a:extLst>
              </p:cNvPr>
              <p:cNvSpPr/>
              <p:nvPr userDrawn="1"/>
            </p:nvSpPr>
            <p:spPr>
              <a:xfrm rot="5400000">
                <a:off x="8563545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riangle 87">
                <a:extLst>
                  <a:ext uri="{FF2B5EF4-FFF2-40B4-BE49-F238E27FC236}">
                    <a16:creationId xmlns:a16="http://schemas.microsoft.com/office/drawing/2014/main" id="{6C535B5B-A40B-6FDF-59F1-775B10BAD5F0}"/>
                  </a:ext>
                </a:extLst>
              </p:cNvPr>
              <p:cNvSpPr/>
              <p:nvPr userDrawn="1"/>
            </p:nvSpPr>
            <p:spPr>
              <a:xfrm rot="16200000">
                <a:off x="9304701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riangle 88">
                <a:extLst>
                  <a:ext uri="{FF2B5EF4-FFF2-40B4-BE49-F238E27FC236}">
                    <a16:creationId xmlns:a16="http://schemas.microsoft.com/office/drawing/2014/main" id="{A7E1A727-E7B1-70F5-F6B1-FCF7F44B7704}"/>
                  </a:ext>
                </a:extLst>
              </p:cNvPr>
              <p:cNvSpPr/>
              <p:nvPr userDrawn="1"/>
            </p:nvSpPr>
            <p:spPr>
              <a:xfrm rot="10800000">
                <a:off x="8934123" y="2853096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Triangle 89">
                <a:extLst>
                  <a:ext uri="{FF2B5EF4-FFF2-40B4-BE49-F238E27FC236}">
                    <a16:creationId xmlns:a16="http://schemas.microsoft.com/office/drawing/2014/main" id="{E0C888C2-7F37-8418-B588-2E33F69DEC9D}"/>
                  </a:ext>
                </a:extLst>
              </p:cNvPr>
              <p:cNvSpPr/>
              <p:nvPr userDrawn="1"/>
            </p:nvSpPr>
            <p:spPr>
              <a:xfrm>
                <a:off x="9721647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riangle 90">
                <a:extLst>
                  <a:ext uri="{FF2B5EF4-FFF2-40B4-BE49-F238E27FC236}">
                    <a16:creationId xmlns:a16="http://schemas.microsoft.com/office/drawing/2014/main" id="{0D0367AE-97AB-5BB3-FA7E-0BBE52AFBCF8}"/>
                  </a:ext>
                </a:extLst>
              </p:cNvPr>
              <p:cNvSpPr/>
              <p:nvPr userDrawn="1"/>
            </p:nvSpPr>
            <p:spPr>
              <a:xfrm rot="5400000">
                <a:off x="10139204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riangle 91">
                <a:extLst>
                  <a:ext uri="{FF2B5EF4-FFF2-40B4-BE49-F238E27FC236}">
                    <a16:creationId xmlns:a16="http://schemas.microsoft.com/office/drawing/2014/main" id="{8208030B-8385-1FA6-B88D-F3CC3EE64D37}"/>
                  </a:ext>
                </a:extLst>
              </p:cNvPr>
              <p:cNvSpPr/>
              <p:nvPr userDrawn="1"/>
            </p:nvSpPr>
            <p:spPr>
              <a:xfrm rot="16200000">
                <a:off x="10880360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riangle 92">
                <a:extLst>
                  <a:ext uri="{FF2B5EF4-FFF2-40B4-BE49-F238E27FC236}">
                    <a16:creationId xmlns:a16="http://schemas.microsoft.com/office/drawing/2014/main" id="{E382CAA0-DCF2-179A-E9FF-0D6D0C337B71}"/>
                  </a:ext>
                </a:extLst>
              </p:cNvPr>
              <p:cNvSpPr/>
              <p:nvPr userDrawn="1"/>
            </p:nvSpPr>
            <p:spPr>
              <a:xfrm rot="10800000">
                <a:off x="10509782" y="2859123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Triangle 93">
                <a:extLst>
                  <a:ext uri="{FF2B5EF4-FFF2-40B4-BE49-F238E27FC236}">
                    <a16:creationId xmlns:a16="http://schemas.microsoft.com/office/drawing/2014/main" id="{CB55A943-0E9E-7148-5E84-DDAE00378BA6}"/>
                  </a:ext>
                </a:extLst>
              </p:cNvPr>
              <p:cNvSpPr/>
              <p:nvPr userDrawn="1"/>
            </p:nvSpPr>
            <p:spPr>
              <a:xfrm>
                <a:off x="4968183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riangle 94">
                <a:extLst>
                  <a:ext uri="{FF2B5EF4-FFF2-40B4-BE49-F238E27FC236}">
                    <a16:creationId xmlns:a16="http://schemas.microsoft.com/office/drawing/2014/main" id="{D8070F63-D89E-F1D8-76C4-83D89FB4E715}"/>
                  </a:ext>
                </a:extLst>
              </p:cNvPr>
              <p:cNvSpPr/>
              <p:nvPr userDrawn="1"/>
            </p:nvSpPr>
            <p:spPr>
              <a:xfrm rot="5400000">
                <a:off x="5385740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riangle 95">
                <a:extLst>
                  <a:ext uri="{FF2B5EF4-FFF2-40B4-BE49-F238E27FC236}">
                    <a16:creationId xmlns:a16="http://schemas.microsoft.com/office/drawing/2014/main" id="{81547E6E-BA27-CC21-6AA7-A73321647B34}"/>
                  </a:ext>
                </a:extLst>
              </p:cNvPr>
              <p:cNvSpPr/>
              <p:nvPr userDrawn="1"/>
            </p:nvSpPr>
            <p:spPr>
              <a:xfrm rot="16200000">
                <a:off x="6126896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riangle 96">
                <a:extLst>
                  <a:ext uri="{FF2B5EF4-FFF2-40B4-BE49-F238E27FC236}">
                    <a16:creationId xmlns:a16="http://schemas.microsoft.com/office/drawing/2014/main" id="{50628118-0498-FFC4-2804-C407C91007AE}"/>
                  </a:ext>
                </a:extLst>
              </p:cNvPr>
              <p:cNvSpPr/>
              <p:nvPr userDrawn="1"/>
            </p:nvSpPr>
            <p:spPr>
              <a:xfrm rot="10800000">
                <a:off x="5756318" y="2855414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riangle 97">
                <a:extLst>
                  <a:ext uri="{FF2B5EF4-FFF2-40B4-BE49-F238E27FC236}">
                    <a16:creationId xmlns:a16="http://schemas.microsoft.com/office/drawing/2014/main" id="{36E870C6-AC93-C7E3-2712-ACE48427E082}"/>
                  </a:ext>
                </a:extLst>
              </p:cNvPr>
              <p:cNvSpPr/>
              <p:nvPr userDrawn="1"/>
            </p:nvSpPr>
            <p:spPr>
              <a:xfrm>
                <a:off x="339252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riangle 98">
                <a:extLst>
                  <a:ext uri="{FF2B5EF4-FFF2-40B4-BE49-F238E27FC236}">
                    <a16:creationId xmlns:a16="http://schemas.microsoft.com/office/drawing/2014/main" id="{4FD223D4-543E-EA28-FAF9-0DCD5B37F7A5}"/>
                  </a:ext>
                </a:extLst>
              </p:cNvPr>
              <p:cNvSpPr/>
              <p:nvPr userDrawn="1"/>
            </p:nvSpPr>
            <p:spPr>
              <a:xfrm rot="5400000">
                <a:off x="381008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riangle 99">
                <a:extLst>
                  <a:ext uri="{FF2B5EF4-FFF2-40B4-BE49-F238E27FC236}">
                    <a16:creationId xmlns:a16="http://schemas.microsoft.com/office/drawing/2014/main" id="{4E9A9C76-D33C-DBAD-8950-E916E548B19D}"/>
                  </a:ext>
                </a:extLst>
              </p:cNvPr>
              <p:cNvSpPr/>
              <p:nvPr userDrawn="1"/>
            </p:nvSpPr>
            <p:spPr>
              <a:xfrm rot="16200000">
                <a:off x="455123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riangle 100">
                <a:extLst>
                  <a:ext uri="{FF2B5EF4-FFF2-40B4-BE49-F238E27FC236}">
                    <a16:creationId xmlns:a16="http://schemas.microsoft.com/office/drawing/2014/main" id="{224C4DA5-F5B9-5E30-AEB9-2F7743E62785}"/>
                  </a:ext>
                </a:extLst>
              </p:cNvPr>
              <p:cNvSpPr/>
              <p:nvPr userDrawn="1"/>
            </p:nvSpPr>
            <p:spPr>
              <a:xfrm rot="10800000">
                <a:off x="418065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8B03810-B0FF-9D49-D63F-8BC06BD1B95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0800000" flipV="1">
              <a:off x="7012401" y="2478023"/>
              <a:ext cx="6253317" cy="274320"/>
              <a:chOff x="3392524" y="2806725"/>
              <a:chExt cx="7800829" cy="342206"/>
            </a:xfrm>
          </p:grpSpPr>
          <p:sp>
            <p:nvSpPr>
              <p:cNvPr id="103" name="Triangle 102">
                <a:extLst>
                  <a:ext uri="{FF2B5EF4-FFF2-40B4-BE49-F238E27FC236}">
                    <a16:creationId xmlns:a16="http://schemas.microsoft.com/office/drawing/2014/main" id="{66ED98A4-7C42-7384-8C0E-E0A449FDDC15}"/>
                  </a:ext>
                </a:extLst>
              </p:cNvPr>
              <p:cNvSpPr/>
              <p:nvPr userDrawn="1"/>
            </p:nvSpPr>
            <p:spPr>
              <a:xfrm>
                <a:off x="653905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riangle 103">
                <a:extLst>
                  <a:ext uri="{FF2B5EF4-FFF2-40B4-BE49-F238E27FC236}">
                    <a16:creationId xmlns:a16="http://schemas.microsoft.com/office/drawing/2014/main" id="{B5C1705B-78CC-85DA-1804-7F5F4AD8265E}"/>
                  </a:ext>
                </a:extLst>
              </p:cNvPr>
              <p:cNvSpPr/>
              <p:nvPr userDrawn="1"/>
            </p:nvSpPr>
            <p:spPr>
              <a:xfrm rot="5400000">
                <a:off x="695661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019B73B0-9D4A-782C-2714-5E739AF944BB}"/>
                  </a:ext>
                </a:extLst>
              </p:cNvPr>
              <p:cNvSpPr/>
              <p:nvPr userDrawn="1"/>
            </p:nvSpPr>
            <p:spPr>
              <a:xfrm rot="16200000">
                <a:off x="769776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riangle 105">
                <a:extLst>
                  <a:ext uri="{FF2B5EF4-FFF2-40B4-BE49-F238E27FC236}">
                    <a16:creationId xmlns:a16="http://schemas.microsoft.com/office/drawing/2014/main" id="{A088DD12-8FF0-4E7E-9EEF-57F709C0285D}"/>
                  </a:ext>
                </a:extLst>
              </p:cNvPr>
              <p:cNvSpPr/>
              <p:nvPr userDrawn="1"/>
            </p:nvSpPr>
            <p:spPr>
              <a:xfrm rot="10800000">
                <a:off x="732718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riangle 106">
                <a:extLst>
                  <a:ext uri="{FF2B5EF4-FFF2-40B4-BE49-F238E27FC236}">
                    <a16:creationId xmlns:a16="http://schemas.microsoft.com/office/drawing/2014/main" id="{4FE78843-52BC-E94E-90DD-6633F359F034}"/>
                  </a:ext>
                </a:extLst>
              </p:cNvPr>
              <p:cNvSpPr/>
              <p:nvPr userDrawn="1"/>
            </p:nvSpPr>
            <p:spPr>
              <a:xfrm>
                <a:off x="8145988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Triangle 107">
                <a:extLst>
                  <a:ext uri="{FF2B5EF4-FFF2-40B4-BE49-F238E27FC236}">
                    <a16:creationId xmlns:a16="http://schemas.microsoft.com/office/drawing/2014/main" id="{735F787E-4A3B-32CA-50C6-CAA9E976DD76}"/>
                  </a:ext>
                </a:extLst>
              </p:cNvPr>
              <p:cNvSpPr/>
              <p:nvPr userDrawn="1"/>
            </p:nvSpPr>
            <p:spPr>
              <a:xfrm rot="5400000">
                <a:off x="8563545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riangle 108">
                <a:extLst>
                  <a:ext uri="{FF2B5EF4-FFF2-40B4-BE49-F238E27FC236}">
                    <a16:creationId xmlns:a16="http://schemas.microsoft.com/office/drawing/2014/main" id="{85AD78FC-B250-C4FD-AB36-0FFC3A34EB36}"/>
                  </a:ext>
                </a:extLst>
              </p:cNvPr>
              <p:cNvSpPr/>
              <p:nvPr userDrawn="1"/>
            </p:nvSpPr>
            <p:spPr>
              <a:xfrm rot="16200000">
                <a:off x="9304701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riangle 109">
                <a:extLst>
                  <a:ext uri="{FF2B5EF4-FFF2-40B4-BE49-F238E27FC236}">
                    <a16:creationId xmlns:a16="http://schemas.microsoft.com/office/drawing/2014/main" id="{F8A494A8-9696-17B1-AEE0-F71F7284455E}"/>
                  </a:ext>
                </a:extLst>
              </p:cNvPr>
              <p:cNvSpPr/>
              <p:nvPr userDrawn="1"/>
            </p:nvSpPr>
            <p:spPr>
              <a:xfrm rot="10800000">
                <a:off x="8934123" y="2853096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riangle 110">
                <a:extLst>
                  <a:ext uri="{FF2B5EF4-FFF2-40B4-BE49-F238E27FC236}">
                    <a16:creationId xmlns:a16="http://schemas.microsoft.com/office/drawing/2014/main" id="{AE5D9224-C626-1B7F-8FEB-C6A0BD465ADB}"/>
                  </a:ext>
                </a:extLst>
              </p:cNvPr>
              <p:cNvSpPr/>
              <p:nvPr userDrawn="1"/>
            </p:nvSpPr>
            <p:spPr>
              <a:xfrm>
                <a:off x="9721647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riangle 111">
                <a:extLst>
                  <a:ext uri="{FF2B5EF4-FFF2-40B4-BE49-F238E27FC236}">
                    <a16:creationId xmlns:a16="http://schemas.microsoft.com/office/drawing/2014/main" id="{2F9958E0-2589-EEDF-421C-C2FF423A87FA}"/>
                  </a:ext>
                </a:extLst>
              </p:cNvPr>
              <p:cNvSpPr/>
              <p:nvPr userDrawn="1"/>
            </p:nvSpPr>
            <p:spPr>
              <a:xfrm rot="5400000">
                <a:off x="10139204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riangle 112">
                <a:extLst>
                  <a:ext uri="{FF2B5EF4-FFF2-40B4-BE49-F238E27FC236}">
                    <a16:creationId xmlns:a16="http://schemas.microsoft.com/office/drawing/2014/main" id="{0AA21643-1ABA-2254-A33C-2C17700A2795}"/>
                  </a:ext>
                </a:extLst>
              </p:cNvPr>
              <p:cNvSpPr/>
              <p:nvPr userDrawn="1"/>
            </p:nvSpPr>
            <p:spPr>
              <a:xfrm rot="16200000">
                <a:off x="10880360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riangle 113">
                <a:extLst>
                  <a:ext uri="{FF2B5EF4-FFF2-40B4-BE49-F238E27FC236}">
                    <a16:creationId xmlns:a16="http://schemas.microsoft.com/office/drawing/2014/main" id="{322A1AE6-8810-C4E0-BE3F-EE73478B99FA}"/>
                  </a:ext>
                </a:extLst>
              </p:cNvPr>
              <p:cNvSpPr/>
              <p:nvPr userDrawn="1"/>
            </p:nvSpPr>
            <p:spPr>
              <a:xfrm rot="10800000">
                <a:off x="10509782" y="2859123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riangle 114">
                <a:extLst>
                  <a:ext uri="{FF2B5EF4-FFF2-40B4-BE49-F238E27FC236}">
                    <a16:creationId xmlns:a16="http://schemas.microsoft.com/office/drawing/2014/main" id="{CF2283F1-793B-54C0-5235-BA6CD5ACA594}"/>
                  </a:ext>
                </a:extLst>
              </p:cNvPr>
              <p:cNvSpPr/>
              <p:nvPr userDrawn="1"/>
            </p:nvSpPr>
            <p:spPr>
              <a:xfrm>
                <a:off x="4968183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riangle 115">
                <a:extLst>
                  <a:ext uri="{FF2B5EF4-FFF2-40B4-BE49-F238E27FC236}">
                    <a16:creationId xmlns:a16="http://schemas.microsoft.com/office/drawing/2014/main" id="{8DD5F746-AB25-FE1A-E415-FBCD6F6ECAFB}"/>
                  </a:ext>
                </a:extLst>
              </p:cNvPr>
              <p:cNvSpPr/>
              <p:nvPr userDrawn="1"/>
            </p:nvSpPr>
            <p:spPr>
              <a:xfrm rot="5400000">
                <a:off x="5385740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riangle 116">
                <a:extLst>
                  <a:ext uri="{FF2B5EF4-FFF2-40B4-BE49-F238E27FC236}">
                    <a16:creationId xmlns:a16="http://schemas.microsoft.com/office/drawing/2014/main" id="{BCA4BE9E-E536-9E56-AB36-0438F3B50C7A}"/>
                  </a:ext>
                </a:extLst>
              </p:cNvPr>
              <p:cNvSpPr/>
              <p:nvPr userDrawn="1"/>
            </p:nvSpPr>
            <p:spPr>
              <a:xfrm rot="16200000">
                <a:off x="6126896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riangle 117">
                <a:extLst>
                  <a:ext uri="{FF2B5EF4-FFF2-40B4-BE49-F238E27FC236}">
                    <a16:creationId xmlns:a16="http://schemas.microsoft.com/office/drawing/2014/main" id="{D233CDE6-342C-D79C-3FC4-AE55FF0F61A8}"/>
                  </a:ext>
                </a:extLst>
              </p:cNvPr>
              <p:cNvSpPr/>
              <p:nvPr userDrawn="1"/>
            </p:nvSpPr>
            <p:spPr>
              <a:xfrm rot="10800000">
                <a:off x="5756318" y="2855414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Triangle 118">
                <a:extLst>
                  <a:ext uri="{FF2B5EF4-FFF2-40B4-BE49-F238E27FC236}">
                    <a16:creationId xmlns:a16="http://schemas.microsoft.com/office/drawing/2014/main" id="{EE9ACCD1-5AC8-7183-0360-1CD584AC0933}"/>
                  </a:ext>
                </a:extLst>
              </p:cNvPr>
              <p:cNvSpPr/>
              <p:nvPr userDrawn="1"/>
            </p:nvSpPr>
            <p:spPr>
              <a:xfrm>
                <a:off x="339252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riangle 119">
                <a:extLst>
                  <a:ext uri="{FF2B5EF4-FFF2-40B4-BE49-F238E27FC236}">
                    <a16:creationId xmlns:a16="http://schemas.microsoft.com/office/drawing/2014/main" id="{7136825D-C742-2D25-AED9-1DEE93A0D4CE}"/>
                  </a:ext>
                </a:extLst>
              </p:cNvPr>
              <p:cNvSpPr/>
              <p:nvPr userDrawn="1"/>
            </p:nvSpPr>
            <p:spPr>
              <a:xfrm rot="5400000">
                <a:off x="381008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Triangle 120">
                <a:extLst>
                  <a:ext uri="{FF2B5EF4-FFF2-40B4-BE49-F238E27FC236}">
                    <a16:creationId xmlns:a16="http://schemas.microsoft.com/office/drawing/2014/main" id="{ADFAB21B-B500-C70A-ABE7-537FC8F22AC3}"/>
                  </a:ext>
                </a:extLst>
              </p:cNvPr>
              <p:cNvSpPr/>
              <p:nvPr userDrawn="1"/>
            </p:nvSpPr>
            <p:spPr>
              <a:xfrm rot="16200000">
                <a:off x="455123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Triangle 121">
                <a:extLst>
                  <a:ext uri="{FF2B5EF4-FFF2-40B4-BE49-F238E27FC236}">
                    <a16:creationId xmlns:a16="http://schemas.microsoft.com/office/drawing/2014/main" id="{11894E88-106F-AB81-B22A-D026D6B7BABC}"/>
                  </a:ext>
                </a:extLst>
              </p:cNvPr>
              <p:cNvSpPr/>
              <p:nvPr userDrawn="1"/>
            </p:nvSpPr>
            <p:spPr>
              <a:xfrm rot="10800000">
                <a:off x="418065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129C82CC-56EF-FED0-89E1-9AB13F92A44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0800000" flipV="1">
              <a:off x="7012401" y="3202120"/>
              <a:ext cx="6253317" cy="274320"/>
              <a:chOff x="3392524" y="2806725"/>
              <a:chExt cx="7800829" cy="342206"/>
            </a:xfrm>
          </p:grpSpPr>
          <p:sp>
            <p:nvSpPr>
              <p:cNvPr id="124" name="Triangle 123">
                <a:extLst>
                  <a:ext uri="{FF2B5EF4-FFF2-40B4-BE49-F238E27FC236}">
                    <a16:creationId xmlns:a16="http://schemas.microsoft.com/office/drawing/2014/main" id="{B0037A59-5DE8-081C-02AE-66311ADEE66E}"/>
                  </a:ext>
                </a:extLst>
              </p:cNvPr>
              <p:cNvSpPr/>
              <p:nvPr userDrawn="1"/>
            </p:nvSpPr>
            <p:spPr>
              <a:xfrm>
                <a:off x="653905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riangle 124">
                <a:extLst>
                  <a:ext uri="{FF2B5EF4-FFF2-40B4-BE49-F238E27FC236}">
                    <a16:creationId xmlns:a16="http://schemas.microsoft.com/office/drawing/2014/main" id="{88D28018-90D3-EEB6-B0C3-3284F7E39676}"/>
                  </a:ext>
                </a:extLst>
              </p:cNvPr>
              <p:cNvSpPr/>
              <p:nvPr userDrawn="1"/>
            </p:nvSpPr>
            <p:spPr>
              <a:xfrm rot="5400000">
                <a:off x="695661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Triangle 125">
                <a:extLst>
                  <a:ext uri="{FF2B5EF4-FFF2-40B4-BE49-F238E27FC236}">
                    <a16:creationId xmlns:a16="http://schemas.microsoft.com/office/drawing/2014/main" id="{40BDC030-5EC4-56C1-6363-C4D07399898F}"/>
                  </a:ext>
                </a:extLst>
              </p:cNvPr>
              <p:cNvSpPr/>
              <p:nvPr userDrawn="1"/>
            </p:nvSpPr>
            <p:spPr>
              <a:xfrm rot="16200000">
                <a:off x="769776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riangle 126">
                <a:extLst>
                  <a:ext uri="{FF2B5EF4-FFF2-40B4-BE49-F238E27FC236}">
                    <a16:creationId xmlns:a16="http://schemas.microsoft.com/office/drawing/2014/main" id="{BEC64849-0D7A-94CC-E138-A66389CA1B52}"/>
                  </a:ext>
                </a:extLst>
              </p:cNvPr>
              <p:cNvSpPr/>
              <p:nvPr userDrawn="1"/>
            </p:nvSpPr>
            <p:spPr>
              <a:xfrm rot="10800000">
                <a:off x="732718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riangle 127">
                <a:extLst>
                  <a:ext uri="{FF2B5EF4-FFF2-40B4-BE49-F238E27FC236}">
                    <a16:creationId xmlns:a16="http://schemas.microsoft.com/office/drawing/2014/main" id="{87B59BEB-026C-29D3-2A4A-202909C662AC}"/>
                  </a:ext>
                </a:extLst>
              </p:cNvPr>
              <p:cNvSpPr/>
              <p:nvPr userDrawn="1"/>
            </p:nvSpPr>
            <p:spPr>
              <a:xfrm>
                <a:off x="8145988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riangle 128">
                <a:extLst>
                  <a:ext uri="{FF2B5EF4-FFF2-40B4-BE49-F238E27FC236}">
                    <a16:creationId xmlns:a16="http://schemas.microsoft.com/office/drawing/2014/main" id="{FA9AEC6A-AE5D-E8B7-A5E9-679A7E41C5F5}"/>
                  </a:ext>
                </a:extLst>
              </p:cNvPr>
              <p:cNvSpPr/>
              <p:nvPr userDrawn="1"/>
            </p:nvSpPr>
            <p:spPr>
              <a:xfrm rot="5400000">
                <a:off x="8563545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Triangle 129">
                <a:extLst>
                  <a:ext uri="{FF2B5EF4-FFF2-40B4-BE49-F238E27FC236}">
                    <a16:creationId xmlns:a16="http://schemas.microsoft.com/office/drawing/2014/main" id="{BA3B8532-ABF5-9C4E-C3BA-923A3508A6E3}"/>
                  </a:ext>
                </a:extLst>
              </p:cNvPr>
              <p:cNvSpPr/>
              <p:nvPr userDrawn="1"/>
            </p:nvSpPr>
            <p:spPr>
              <a:xfrm rot="16200000">
                <a:off x="9304701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riangle 130">
                <a:extLst>
                  <a:ext uri="{FF2B5EF4-FFF2-40B4-BE49-F238E27FC236}">
                    <a16:creationId xmlns:a16="http://schemas.microsoft.com/office/drawing/2014/main" id="{E7368920-9018-2E8F-D41D-A6702349550E}"/>
                  </a:ext>
                </a:extLst>
              </p:cNvPr>
              <p:cNvSpPr/>
              <p:nvPr userDrawn="1"/>
            </p:nvSpPr>
            <p:spPr>
              <a:xfrm rot="10800000">
                <a:off x="8934123" y="2853096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Triangle 131">
                <a:extLst>
                  <a:ext uri="{FF2B5EF4-FFF2-40B4-BE49-F238E27FC236}">
                    <a16:creationId xmlns:a16="http://schemas.microsoft.com/office/drawing/2014/main" id="{7667E10A-BEB8-69D3-EF63-FBB1A7135102}"/>
                  </a:ext>
                </a:extLst>
              </p:cNvPr>
              <p:cNvSpPr/>
              <p:nvPr userDrawn="1"/>
            </p:nvSpPr>
            <p:spPr>
              <a:xfrm>
                <a:off x="9721647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riangle 132">
                <a:extLst>
                  <a:ext uri="{FF2B5EF4-FFF2-40B4-BE49-F238E27FC236}">
                    <a16:creationId xmlns:a16="http://schemas.microsoft.com/office/drawing/2014/main" id="{3B6ACB3A-5B38-1FB7-0A09-6229ABBDF27B}"/>
                  </a:ext>
                </a:extLst>
              </p:cNvPr>
              <p:cNvSpPr/>
              <p:nvPr userDrawn="1"/>
            </p:nvSpPr>
            <p:spPr>
              <a:xfrm rot="5400000">
                <a:off x="10139204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Triangle 133">
                <a:extLst>
                  <a:ext uri="{FF2B5EF4-FFF2-40B4-BE49-F238E27FC236}">
                    <a16:creationId xmlns:a16="http://schemas.microsoft.com/office/drawing/2014/main" id="{65DEC607-DFD2-90E6-0579-5F95D35EB02F}"/>
                  </a:ext>
                </a:extLst>
              </p:cNvPr>
              <p:cNvSpPr/>
              <p:nvPr userDrawn="1"/>
            </p:nvSpPr>
            <p:spPr>
              <a:xfrm rot="16200000">
                <a:off x="10880360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Triangle 134">
                <a:extLst>
                  <a:ext uri="{FF2B5EF4-FFF2-40B4-BE49-F238E27FC236}">
                    <a16:creationId xmlns:a16="http://schemas.microsoft.com/office/drawing/2014/main" id="{0A779C3E-C003-0653-0CB1-AC338EA9ACD1}"/>
                  </a:ext>
                </a:extLst>
              </p:cNvPr>
              <p:cNvSpPr/>
              <p:nvPr userDrawn="1"/>
            </p:nvSpPr>
            <p:spPr>
              <a:xfrm rot="10800000">
                <a:off x="10509782" y="2859123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riangle 135">
                <a:extLst>
                  <a:ext uri="{FF2B5EF4-FFF2-40B4-BE49-F238E27FC236}">
                    <a16:creationId xmlns:a16="http://schemas.microsoft.com/office/drawing/2014/main" id="{E001BDF2-3D2D-BD41-0627-2B04B8B99EFD}"/>
                  </a:ext>
                </a:extLst>
              </p:cNvPr>
              <p:cNvSpPr/>
              <p:nvPr userDrawn="1"/>
            </p:nvSpPr>
            <p:spPr>
              <a:xfrm>
                <a:off x="4968183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Triangle 136">
                <a:extLst>
                  <a:ext uri="{FF2B5EF4-FFF2-40B4-BE49-F238E27FC236}">
                    <a16:creationId xmlns:a16="http://schemas.microsoft.com/office/drawing/2014/main" id="{FC4323B3-437B-ADD6-7CC3-BC0950B2253A}"/>
                  </a:ext>
                </a:extLst>
              </p:cNvPr>
              <p:cNvSpPr/>
              <p:nvPr userDrawn="1"/>
            </p:nvSpPr>
            <p:spPr>
              <a:xfrm rot="5400000">
                <a:off x="5385740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Triangle 137">
                <a:extLst>
                  <a:ext uri="{FF2B5EF4-FFF2-40B4-BE49-F238E27FC236}">
                    <a16:creationId xmlns:a16="http://schemas.microsoft.com/office/drawing/2014/main" id="{170147E6-DC20-B82B-F842-26199BABBA25}"/>
                  </a:ext>
                </a:extLst>
              </p:cNvPr>
              <p:cNvSpPr/>
              <p:nvPr userDrawn="1"/>
            </p:nvSpPr>
            <p:spPr>
              <a:xfrm rot="16200000">
                <a:off x="6126896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Triangle 138">
                <a:extLst>
                  <a:ext uri="{FF2B5EF4-FFF2-40B4-BE49-F238E27FC236}">
                    <a16:creationId xmlns:a16="http://schemas.microsoft.com/office/drawing/2014/main" id="{4F633414-EAE0-6BE1-0378-9348E26ACCC3}"/>
                  </a:ext>
                </a:extLst>
              </p:cNvPr>
              <p:cNvSpPr/>
              <p:nvPr userDrawn="1"/>
            </p:nvSpPr>
            <p:spPr>
              <a:xfrm rot="10800000">
                <a:off x="5756318" y="2855414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Triangle 139">
                <a:extLst>
                  <a:ext uri="{FF2B5EF4-FFF2-40B4-BE49-F238E27FC236}">
                    <a16:creationId xmlns:a16="http://schemas.microsoft.com/office/drawing/2014/main" id="{69763B51-957B-91F8-EC57-D25BE04C0E3F}"/>
                  </a:ext>
                </a:extLst>
              </p:cNvPr>
              <p:cNvSpPr/>
              <p:nvPr userDrawn="1"/>
            </p:nvSpPr>
            <p:spPr>
              <a:xfrm>
                <a:off x="339252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riangle 140">
                <a:extLst>
                  <a:ext uri="{FF2B5EF4-FFF2-40B4-BE49-F238E27FC236}">
                    <a16:creationId xmlns:a16="http://schemas.microsoft.com/office/drawing/2014/main" id="{2F927F55-EB3B-E690-553B-F2F6DB5A2703}"/>
                  </a:ext>
                </a:extLst>
              </p:cNvPr>
              <p:cNvSpPr/>
              <p:nvPr userDrawn="1"/>
            </p:nvSpPr>
            <p:spPr>
              <a:xfrm rot="5400000">
                <a:off x="381008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Triangle 141">
                <a:extLst>
                  <a:ext uri="{FF2B5EF4-FFF2-40B4-BE49-F238E27FC236}">
                    <a16:creationId xmlns:a16="http://schemas.microsoft.com/office/drawing/2014/main" id="{DC78C74D-C562-6EDC-B528-2D82441EB025}"/>
                  </a:ext>
                </a:extLst>
              </p:cNvPr>
              <p:cNvSpPr/>
              <p:nvPr userDrawn="1"/>
            </p:nvSpPr>
            <p:spPr>
              <a:xfrm rot="16200000">
                <a:off x="455123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Triangle 142">
                <a:extLst>
                  <a:ext uri="{FF2B5EF4-FFF2-40B4-BE49-F238E27FC236}">
                    <a16:creationId xmlns:a16="http://schemas.microsoft.com/office/drawing/2014/main" id="{FD8EF38A-889F-FF54-E9CF-E907AC430BD2}"/>
                  </a:ext>
                </a:extLst>
              </p:cNvPr>
              <p:cNvSpPr/>
              <p:nvPr userDrawn="1"/>
            </p:nvSpPr>
            <p:spPr>
              <a:xfrm rot="10800000">
                <a:off x="418065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A960DF2-C33C-44D0-6EE6-31BDB3408C5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0800000" flipV="1">
              <a:off x="7031106" y="3938404"/>
              <a:ext cx="6253317" cy="274320"/>
              <a:chOff x="3392524" y="2806725"/>
              <a:chExt cx="7800829" cy="342206"/>
            </a:xfrm>
          </p:grpSpPr>
          <p:sp>
            <p:nvSpPr>
              <p:cNvPr id="145" name="Triangle 144">
                <a:extLst>
                  <a:ext uri="{FF2B5EF4-FFF2-40B4-BE49-F238E27FC236}">
                    <a16:creationId xmlns:a16="http://schemas.microsoft.com/office/drawing/2014/main" id="{B63FF0E7-8EF8-9FDA-2ACE-636F3B7D366D}"/>
                  </a:ext>
                </a:extLst>
              </p:cNvPr>
              <p:cNvSpPr/>
              <p:nvPr userDrawn="1"/>
            </p:nvSpPr>
            <p:spPr>
              <a:xfrm>
                <a:off x="653905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Triangle 145">
                <a:extLst>
                  <a:ext uri="{FF2B5EF4-FFF2-40B4-BE49-F238E27FC236}">
                    <a16:creationId xmlns:a16="http://schemas.microsoft.com/office/drawing/2014/main" id="{D39B7FC3-817A-7BAD-72A2-DF6A4446A4BD}"/>
                  </a:ext>
                </a:extLst>
              </p:cNvPr>
              <p:cNvSpPr/>
              <p:nvPr userDrawn="1"/>
            </p:nvSpPr>
            <p:spPr>
              <a:xfrm rot="5400000">
                <a:off x="695661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Triangle 146">
                <a:extLst>
                  <a:ext uri="{FF2B5EF4-FFF2-40B4-BE49-F238E27FC236}">
                    <a16:creationId xmlns:a16="http://schemas.microsoft.com/office/drawing/2014/main" id="{7419E4E0-BBBB-DB98-2966-4EF59FD982C3}"/>
                  </a:ext>
                </a:extLst>
              </p:cNvPr>
              <p:cNvSpPr/>
              <p:nvPr userDrawn="1"/>
            </p:nvSpPr>
            <p:spPr>
              <a:xfrm rot="16200000">
                <a:off x="769776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Triangle 147">
                <a:extLst>
                  <a:ext uri="{FF2B5EF4-FFF2-40B4-BE49-F238E27FC236}">
                    <a16:creationId xmlns:a16="http://schemas.microsoft.com/office/drawing/2014/main" id="{CE889FC7-B565-7E9B-031F-E6B4F53678F0}"/>
                  </a:ext>
                </a:extLst>
              </p:cNvPr>
              <p:cNvSpPr/>
              <p:nvPr userDrawn="1"/>
            </p:nvSpPr>
            <p:spPr>
              <a:xfrm rot="10800000">
                <a:off x="732718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riangle 148">
                <a:extLst>
                  <a:ext uri="{FF2B5EF4-FFF2-40B4-BE49-F238E27FC236}">
                    <a16:creationId xmlns:a16="http://schemas.microsoft.com/office/drawing/2014/main" id="{796CCBAC-000C-DB19-E22F-B3C6486CFD27}"/>
                  </a:ext>
                </a:extLst>
              </p:cNvPr>
              <p:cNvSpPr/>
              <p:nvPr userDrawn="1"/>
            </p:nvSpPr>
            <p:spPr>
              <a:xfrm>
                <a:off x="8145988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Triangle 149">
                <a:extLst>
                  <a:ext uri="{FF2B5EF4-FFF2-40B4-BE49-F238E27FC236}">
                    <a16:creationId xmlns:a16="http://schemas.microsoft.com/office/drawing/2014/main" id="{02AA9CE1-8E29-F164-EDC4-7F1DA66D6BB0}"/>
                  </a:ext>
                </a:extLst>
              </p:cNvPr>
              <p:cNvSpPr/>
              <p:nvPr userDrawn="1"/>
            </p:nvSpPr>
            <p:spPr>
              <a:xfrm rot="5400000">
                <a:off x="8563545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Triangle 150">
                <a:extLst>
                  <a:ext uri="{FF2B5EF4-FFF2-40B4-BE49-F238E27FC236}">
                    <a16:creationId xmlns:a16="http://schemas.microsoft.com/office/drawing/2014/main" id="{64030180-0402-6F42-604A-021D834D35AC}"/>
                  </a:ext>
                </a:extLst>
              </p:cNvPr>
              <p:cNvSpPr/>
              <p:nvPr userDrawn="1"/>
            </p:nvSpPr>
            <p:spPr>
              <a:xfrm rot="16200000">
                <a:off x="9304701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Triangle 151">
                <a:extLst>
                  <a:ext uri="{FF2B5EF4-FFF2-40B4-BE49-F238E27FC236}">
                    <a16:creationId xmlns:a16="http://schemas.microsoft.com/office/drawing/2014/main" id="{A446093E-82F5-6942-797D-A00101A1265C}"/>
                  </a:ext>
                </a:extLst>
              </p:cNvPr>
              <p:cNvSpPr/>
              <p:nvPr userDrawn="1"/>
            </p:nvSpPr>
            <p:spPr>
              <a:xfrm rot="10800000">
                <a:off x="8934123" y="2853096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Triangle 152">
                <a:extLst>
                  <a:ext uri="{FF2B5EF4-FFF2-40B4-BE49-F238E27FC236}">
                    <a16:creationId xmlns:a16="http://schemas.microsoft.com/office/drawing/2014/main" id="{07CB2DFC-ABA4-7521-8085-7C1C8B49C6F4}"/>
                  </a:ext>
                </a:extLst>
              </p:cNvPr>
              <p:cNvSpPr/>
              <p:nvPr userDrawn="1"/>
            </p:nvSpPr>
            <p:spPr>
              <a:xfrm>
                <a:off x="9721647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Triangle 153">
                <a:extLst>
                  <a:ext uri="{FF2B5EF4-FFF2-40B4-BE49-F238E27FC236}">
                    <a16:creationId xmlns:a16="http://schemas.microsoft.com/office/drawing/2014/main" id="{19884779-338B-B687-30EC-64F52944BD35}"/>
                  </a:ext>
                </a:extLst>
              </p:cNvPr>
              <p:cNvSpPr/>
              <p:nvPr userDrawn="1"/>
            </p:nvSpPr>
            <p:spPr>
              <a:xfrm rot="5400000">
                <a:off x="10139204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Triangle 154">
                <a:extLst>
                  <a:ext uri="{FF2B5EF4-FFF2-40B4-BE49-F238E27FC236}">
                    <a16:creationId xmlns:a16="http://schemas.microsoft.com/office/drawing/2014/main" id="{8AB8EAF8-8B6E-9100-26AF-2E8F7B559E01}"/>
                  </a:ext>
                </a:extLst>
              </p:cNvPr>
              <p:cNvSpPr/>
              <p:nvPr userDrawn="1"/>
            </p:nvSpPr>
            <p:spPr>
              <a:xfrm rot="16200000">
                <a:off x="10880360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Triangle 155">
                <a:extLst>
                  <a:ext uri="{FF2B5EF4-FFF2-40B4-BE49-F238E27FC236}">
                    <a16:creationId xmlns:a16="http://schemas.microsoft.com/office/drawing/2014/main" id="{96C893EB-9F70-2171-B157-A084C9BBEB38}"/>
                  </a:ext>
                </a:extLst>
              </p:cNvPr>
              <p:cNvSpPr/>
              <p:nvPr userDrawn="1"/>
            </p:nvSpPr>
            <p:spPr>
              <a:xfrm rot="10800000">
                <a:off x="10509782" y="2859123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Triangle 156">
                <a:extLst>
                  <a:ext uri="{FF2B5EF4-FFF2-40B4-BE49-F238E27FC236}">
                    <a16:creationId xmlns:a16="http://schemas.microsoft.com/office/drawing/2014/main" id="{C9094195-7B60-60B5-D0BD-AF38B0C351A2}"/>
                  </a:ext>
                </a:extLst>
              </p:cNvPr>
              <p:cNvSpPr/>
              <p:nvPr userDrawn="1"/>
            </p:nvSpPr>
            <p:spPr>
              <a:xfrm>
                <a:off x="4968183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Triangle 157">
                <a:extLst>
                  <a:ext uri="{FF2B5EF4-FFF2-40B4-BE49-F238E27FC236}">
                    <a16:creationId xmlns:a16="http://schemas.microsoft.com/office/drawing/2014/main" id="{E3A30C7C-A73D-2B44-1726-6DB2FB2E7368}"/>
                  </a:ext>
                </a:extLst>
              </p:cNvPr>
              <p:cNvSpPr/>
              <p:nvPr userDrawn="1"/>
            </p:nvSpPr>
            <p:spPr>
              <a:xfrm rot="5400000">
                <a:off x="5385740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Triangle 158">
                <a:extLst>
                  <a:ext uri="{FF2B5EF4-FFF2-40B4-BE49-F238E27FC236}">
                    <a16:creationId xmlns:a16="http://schemas.microsoft.com/office/drawing/2014/main" id="{5AA0A656-A268-054D-A631-4535EE621811}"/>
                  </a:ext>
                </a:extLst>
              </p:cNvPr>
              <p:cNvSpPr/>
              <p:nvPr userDrawn="1"/>
            </p:nvSpPr>
            <p:spPr>
              <a:xfrm rot="16200000">
                <a:off x="6126896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Triangle 159">
                <a:extLst>
                  <a:ext uri="{FF2B5EF4-FFF2-40B4-BE49-F238E27FC236}">
                    <a16:creationId xmlns:a16="http://schemas.microsoft.com/office/drawing/2014/main" id="{A85118DA-2906-65B3-CAA9-2446A1217C45}"/>
                  </a:ext>
                </a:extLst>
              </p:cNvPr>
              <p:cNvSpPr/>
              <p:nvPr userDrawn="1"/>
            </p:nvSpPr>
            <p:spPr>
              <a:xfrm rot="10800000">
                <a:off x="5756318" y="2855414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Triangle 160">
                <a:extLst>
                  <a:ext uri="{FF2B5EF4-FFF2-40B4-BE49-F238E27FC236}">
                    <a16:creationId xmlns:a16="http://schemas.microsoft.com/office/drawing/2014/main" id="{45525048-D0CF-94FB-B6BA-E1434BB6B20C}"/>
                  </a:ext>
                </a:extLst>
              </p:cNvPr>
              <p:cNvSpPr/>
              <p:nvPr userDrawn="1"/>
            </p:nvSpPr>
            <p:spPr>
              <a:xfrm>
                <a:off x="339252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Triangle 161">
                <a:extLst>
                  <a:ext uri="{FF2B5EF4-FFF2-40B4-BE49-F238E27FC236}">
                    <a16:creationId xmlns:a16="http://schemas.microsoft.com/office/drawing/2014/main" id="{8BE91D08-EF4A-C0CC-5269-88ABCAE4D240}"/>
                  </a:ext>
                </a:extLst>
              </p:cNvPr>
              <p:cNvSpPr/>
              <p:nvPr userDrawn="1"/>
            </p:nvSpPr>
            <p:spPr>
              <a:xfrm rot="5400000">
                <a:off x="381008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Triangle 162">
                <a:extLst>
                  <a:ext uri="{FF2B5EF4-FFF2-40B4-BE49-F238E27FC236}">
                    <a16:creationId xmlns:a16="http://schemas.microsoft.com/office/drawing/2014/main" id="{39FD4B05-13AB-643D-CD5E-1688C6D291F0}"/>
                  </a:ext>
                </a:extLst>
              </p:cNvPr>
              <p:cNvSpPr/>
              <p:nvPr userDrawn="1"/>
            </p:nvSpPr>
            <p:spPr>
              <a:xfrm rot="16200000">
                <a:off x="455123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Triangle 163">
                <a:extLst>
                  <a:ext uri="{FF2B5EF4-FFF2-40B4-BE49-F238E27FC236}">
                    <a16:creationId xmlns:a16="http://schemas.microsoft.com/office/drawing/2014/main" id="{E592DF26-2755-4346-EF4B-56FDBD063AC5}"/>
                  </a:ext>
                </a:extLst>
              </p:cNvPr>
              <p:cNvSpPr/>
              <p:nvPr userDrawn="1"/>
            </p:nvSpPr>
            <p:spPr>
              <a:xfrm rot="10800000">
                <a:off x="418065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B61D00D-FC90-D4C7-4FBD-A91E7400C453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0800000" flipV="1">
              <a:off x="7031106" y="3576355"/>
              <a:ext cx="6253317" cy="274320"/>
              <a:chOff x="3392524" y="2806725"/>
              <a:chExt cx="7800829" cy="342206"/>
            </a:xfrm>
          </p:grpSpPr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E01577F9-0712-3EB6-A94D-F43BCA30353D}"/>
                  </a:ext>
                </a:extLst>
              </p:cNvPr>
              <p:cNvSpPr/>
              <p:nvPr userDrawn="1"/>
            </p:nvSpPr>
            <p:spPr>
              <a:xfrm>
                <a:off x="653905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71874685-B2E0-29E3-0F3B-1E2DE419255C}"/>
                  </a:ext>
                </a:extLst>
              </p:cNvPr>
              <p:cNvSpPr/>
              <p:nvPr userDrawn="1"/>
            </p:nvSpPr>
            <p:spPr>
              <a:xfrm rot="5400000">
                <a:off x="695661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Triangle 167">
                <a:extLst>
                  <a:ext uri="{FF2B5EF4-FFF2-40B4-BE49-F238E27FC236}">
                    <a16:creationId xmlns:a16="http://schemas.microsoft.com/office/drawing/2014/main" id="{6158B73E-FA4F-81C5-A5B5-6BA2ADAC9C52}"/>
                  </a:ext>
                </a:extLst>
              </p:cNvPr>
              <p:cNvSpPr/>
              <p:nvPr userDrawn="1"/>
            </p:nvSpPr>
            <p:spPr>
              <a:xfrm rot="16200000">
                <a:off x="769776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Triangle 168">
                <a:extLst>
                  <a:ext uri="{FF2B5EF4-FFF2-40B4-BE49-F238E27FC236}">
                    <a16:creationId xmlns:a16="http://schemas.microsoft.com/office/drawing/2014/main" id="{32530692-6A39-3294-E5C2-B9A1B78BEAE8}"/>
                  </a:ext>
                </a:extLst>
              </p:cNvPr>
              <p:cNvSpPr/>
              <p:nvPr userDrawn="1"/>
            </p:nvSpPr>
            <p:spPr>
              <a:xfrm rot="10800000">
                <a:off x="732718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Triangle 169">
                <a:extLst>
                  <a:ext uri="{FF2B5EF4-FFF2-40B4-BE49-F238E27FC236}">
                    <a16:creationId xmlns:a16="http://schemas.microsoft.com/office/drawing/2014/main" id="{B4365746-D24D-1DD8-FCE2-D0D3DF0C0B7D}"/>
                  </a:ext>
                </a:extLst>
              </p:cNvPr>
              <p:cNvSpPr/>
              <p:nvPr userDrawn="1"/>
            </p:nvSpPr>
            <p:spPr>
              <a:xfrm>
                <a:off x="8145988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Triangle 170">
                <a:extLst>
                  <a:ext uri="{FF2B5EF4-FFF2-40B4-BE49-F238E27FC236}">
                    <a16:creationId xmlns:a16="http://schemas.microsoft.com/office/drawing/2014/main" id="{29944EA8-B7D4-9099-FDA9-B08F6458E88D}"/>
                  </a:ext>
                </a:extLst>
              </p:cNvPr>
              <p:cNvSpPr/>
              <p:nvPr userDrawn="1"/>
            </p:nvSpPr>
            <p:spPr>
              <a:xfrm rot="5400000">
                <a:off x="8563545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Triangle 171">
                <a:extLst>
                  <a:ext uri="{FF2B5EF4-FFF2-40B4-BE49-F238E27FC236}">
                    <a16:creationId xmlns:a16="http://schemas.microsoft.com/office/drawing/2014/main" id="{1B2E9DB1-F536-495D-1062-77F25C8ECA3C}"/>
                  </a:ext>
                </a:extLst>
              </p:cNvPr>
              <p:cNvSpPr/>
              <p:nvPr userDrawn="1"/>
            </p:nvSpPr>
            <p:spPr>
              <a:xfrm rot="16200000">
                <a:off x="9304701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Triangle 172">
                <a:extLst>
                  <a:ext uri="{FF2B5EF4-FFF2-40B4-BE49-F238E27FC236}">
                    <a16:creationId xmlns:a16="http://schemas.microsoft.com/office/drawing/2014/main" id="{61A9F8AA-66D3-8D2C-54A5-7B84E93BD066}"/>
                  </a:ext>
                </a:extLst>
              </p:cNvPr>
              <p:cNvSpPr/>
              <p:nvPr userDrawn="1"/>
            </p:nvSpPr>
            <p:spPr>
              <a:xfrm rot="10800000">
                <a:off x="8934123" y="2853096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Triangle 173">
                <a:extLst>
                  <a:ext uri="{FF2B5EF4-FFF2-40B4-BE49-F238E27FC236}">
                    <a16:creationId xmlns:a16="http://schemas.microsoft.com/office/drawing/2014/main" id="{71CCE04B-69D8-6F5F-6251-E58300C4B57D}"/>
                  </a:ext>
                </a:extLst>
              </p:cNvPr>
              <p:cNvSpPr/>
              <p:nvPr userDrawn="1"/>
            </p:nvSpPr>
            <p:spPr>
              <a:xfrm>
                <a:off x="9721647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Triangle 174">
                <a:extLst>
                  <a:ext uri="{FF2B5EF4-FFF2-40B4-BE49-F238E27FC236}">
                    <a16:creationId xmlns:a16="http://schemas.microsoft.com/office/drawing/2014/main" id="{A616AA07-4E34-FD08-6896-E886EF7B8FE8}"/>
                  </a:ext>
                </a:extLst>
              </p:cNvPr>
              <p:cNvSpPr/>
              <p:nvPr userDrawn="1"/>
            </p:nvSpPr>
            <p:spPr>
              <a:xfrm rot="5400000">
                <a:off x="10139204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Triangle 175">
                <a:extLst>
                  <a:ext uri="{FF2B5EF4-FFF2-40B4-BE49-F238E27FC236}">
                    <a16:creationId xmlns:a16="http://schemas.microsoft.com/office/drawing/2014/main" id="{97799398-DEE8-394F-175A-D50AEB8963CF}"/>
                  </a:ext>
                </a:extLst>
              </p:cNvPr>
              <p:cNvSpPr/>
              <p:nvPr userDrawn="1"/>
            </p:nvSpPr>
            <p:spPr>
              <a:xfrm rot="16200000">
                <a:off x="10880360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Triangle 176">
                <a:extLst>
                  <a:ext uri="{FF2B5EF4-FFF2-40B4-BE49-F238E27FC236}">
                    <a16:creationId xmlns:a16="http://schemas.microsoft.com/office/drawing/2014/main" id="{D6DA88B6-404B-6DAA-1709-4FB83CDC6C4E}"/>
                  </a:ext>
                </a:extLst>
              </p:cNvPr>
              <p:cNvSpPr/>
              <p:nvPr userDrawn="1"/>
            </p:nvSpPr>
            <p:spPr>
              <a:xfrm rot="10800000">
                <a:off x="10509782" y="2859123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Triangle 177">
                <a:extLst>
                  <a:ext uri="{FF2B5EF4-FFF2-40B4-BE49-F238E27FC236}">
                    <a16:creationId xmlns:a16="http://schemas.microsoft.com/office/drawing/2014/main" id="{8F7CA62E-BC20-F54A-E990-9C667CE1846D}"/>
                  </a:ext>
                </a:extLst>
              </p:cNvPr>
              <p:cNvSpPr/>
              <p:nvPr userDrawn="1"/>
            </p:nvSpPr>
            <p:spPr>
              <a:xfrm>
                <a:off x="4968183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Triangle 178">
                <a:extLst>
                  <a:ext uri="{FF2B5EF4-FFF2-40B4-BE49-F238E27FC236}">
                    <a16:creationId xmlns:a16="http://schemas.microsoft.com/office/drawing/2014/main" id="{932A99AF-A38B-E0B8-D511-5E5347CA19B7}"/>
                  </a:ext>
                </a:extLst>
              </p:cNvPr>
              <p:cNvSpPr/>
              <p:nvPr userDrawn="1"/>
            </p:nvSpPr>
            <p:spPr>
              <a:xfrm rot="5400000">
                <a:off x="5385740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Triangle 179">
                <a:extLst>
                  <a:ext uri="{FF2B5EF4-FFF2-40B4-BE49-F238E27FC236}">
                    <a16:creationId xmlns:a16="http://schemas.microsoft.com/office/drawing/2014/main" id="{D47C4166-3729-5035-9A6B-1FCEE4763501}"/>
                  </a:ext>
                </a:extLst>
              </p:cNvPr>
              <p:cNvSpPr/>
              <p:nvPr userDrawn="1"/>
            </p:nvSpPr>
            <p:spPr>
              <a:xfrm rot="16200000">
                <a:off x="6126896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Triangle 180">
                <a:extLst>
                  <a:ext uri="{FF2B5EF4-FFF2-40B4-BE49-F238E27FC236}">
                    <a16:creationId xmlns:a16="http://schemas.microsoft.com/office/drawing/2014/main" id="{2AB027C6-10BC-8B2B-D301-8BD6DAB9D557}"/>
                  </a:ext>
                </a:extLst>
              </p:cNvPr>
              <p:cNvSpPr/>
              <p:nvPr userDrawn="1"/>
            </p:nvSpPr>
            <p:spPr>
              <a:xfrm rot="10800000">
                <a:off x="5756318" y="2855414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Triangle 181">
                <a:extLst>
                  <a:ext uri="{FF2B5EF4-FFF2-40B4-BE49-F238E27FC236}">
                    <a16:creationId xmlns:a16="http://schemas.microsoft.com/office/drawing/2014/main" id="{5CC40365-AA9A-7B41-36BF-DBF7D83CFB84}"/>
                  </a:ext>
                </a:extLst>
              </p:cNvPr>
              <p:cNvSpPr/>
              <p:nvPr userDrawn="1"/>
            </p:nvSpPr>
            <p:spPr>
              <a:xfrm>
                <a:off x="339252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Triangle 182">
                <a:extLst>
                  <a:ext uri="{FF2B5EF4-FFF2-40B4-BE49-F238E27FC236}">
                    <a16:creationId xmlns:a16="http://schemas.microsoft.com/office/drawing/2014/main" id="{5AB56859-91F0-00D0-6B94-96D065A43649}"/>
                  </a:ext>
                </a:extLst>
              </p:cNvPr>
              <p:cNvSpPr/>
              <p:nvPr userDrawn="1"/>
            </p:nvSpPr>
            <p:spPr>
              <a:xfrm rot="5400000">
                <a:off x="381008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Triangle 183">
                <a:extLst>
                  <a:ext uri="{FF2B5EF4-FFF2-40B4-BE49-F238E27FC236}">
                    <a16:creationId xmlns:a16="http://schemas.microsoft.com/office/drawing/2014/main" id="{A7A681AA-5D91-5878-CA57-ED54FA1D86BC}"/>
                  </a:ext>
                </a:extLst>
              </p:cNvPr>
              <p:cNvSpPr/>
              <p:nvPr userDrawn="1"/>
            </p:nvSpPr>
            <p:spPr>
              <a:xfrm rot="16200000">
                <a:off x="455123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Triangle 184">
                <a:extLst>
                  <a:ext uri="{FF2B5EF4-FFF2-40B4-BE49-F238E27FC236}">
                    <a16:creationId xmlns:a16="http://schemas.microsoft.com/office/drawing/2014/main" id="{315E4A51-AB0B-ADD0-2AB6-BDFB61BFB528}"/>
                  </a:ext>
                </a:extLst>
              </p:cNvPr>
              <p:cNvSpPr/>
              <p:nvPr userDrawn="1"/>
            </p:nvSpPr>
            <p:spPr>
              <a:xfrm rot="10800000">
                <a:off x="418065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510A3BDB-5996-E3C9-853E-96BA1EF2A07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0800000" flipV="1">
              <a:off x="7031106" y="4300452"/>
              <a:ext cx="6253317" cy="274320"/>
              <a:chOff x="3392524" y="2806725"/>
              <a:chExt cx="7800829" cy="342206"/>
            </a:xfrm>
          </p:grpSpPr>
          <p:sp>
            <p:nvSpPr>
              <p:cNvPr id="187" name="Triangle 186">
                <a:extLst>
                  <a:ext uri="{FF2B5EF4-FFF2-40B4-BE49-F238E27FC236}">
                    <a16:creationId xmlns:a16="http://schemas.microsoft.com/office/drawing/2014/main" id="{71E96D3C-8B16-9374-CC8F-EDC6B362AB01}"/>
                  </a:ext>
                </a:extLst>
              </p:cNvPr>
              <p:cNvSpPr/>
              <p:nvPr userDrawn="1"/>
            </p:nvSpPr>
            <p:spPr>
              <a:xfrm>
                <a:off x="653905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Triangle 187">
                <a:extLst>
                  <a:ext uri="{FF2B5EF4-FFF2-40B4-BE49-F238E27FC236}">
                    <a16:creationId xmlns:a16="http://schemas.microsoft.com/office/drawing/2014/main" id="{5D039183-2A38-8028-A665-DCC7048C8F7A}"/>
                  </a:ext>
                </a:extLst>
              </p:cNvPr>
              <p:cNvSpPr/>
              <p:nvPr userDrawn="1"/>
            </p:nvSpPr>
            <p:spPr>
              <a:xfrm rot="5400000">
                <a:off x="695661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Triangle 188">
                <a:extLst>
                  <a:ext uri="{FF2B5EF4-FFF2-40B4-BE49-F238E27FC236}">
                    <a16:creationId xmlns:a16="http://schemas.microsoft.com/office/drawing/2014/main" id="{4513FF38-1C51-B5F7-3146-8B7CDA7E4754}"/>
                  </a:ext>
                </a:extLst>
              </p:cNvPr>
              <p:cNvSpPr/>
              <p:nvPr userDrawn="1"/>
            </p:nvSpPr>
            <p:spPr>
              <a:xfrm rot="16200000">
                <a:off x="769776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Triangle 189">
                <a:extLst>
                  <a:ext uri="{FF2B5EF4-FFF2-40B4-BE49-F238E27FC236}">
                    <a16:creationId xmlns:a16="http://schemas.microsoft.com/office/drawing/2014/main" id="{4853644D-43C7-9475-1A01-6B14BA1FB04A}"/>
                  </a:ext>
                </a:extLst>
              </p:cNvPr>
              <p:cNvSpPr/>
              <p:nvPr userDrawn="1"/>
            </p:nvSpPr>
            <p:spPr>
              <a:xfrm rot="10800000">
                <a:off x="732718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Triangle 190">
                <a:extLst>
                  <a:ext uri="{FF2B5EF4-FFF2-40B4-BE49-F238E27FC236}">
                    <a16:creationId xmlns:a16="http://schemas.microsoft.com/office/drawing/2014/main" id="{A113D3ED-868C-81DA-75ED-ABFBFA2AE9E2}"/>
                  </a:ext>
                </a:extLst>
              </p:cNvPr>
              <p:cNvSpPr/>
              <p:nvPr userDrawn="1"/>
            </p:nvSpPr>
            <p:spPr>
              <a:xfrm>
                <a:off x="8145988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Triangle 191">
                <a:extLst>
                  <a:ext uri="{FF2B5EF4-FFF2-40B4-BE49-F238E27FC236}">
                    <a16:creationId xmlns:a16="http://schemas.microsoft.com/office/drawing/2014/main" id="{16D1C63C-9EC8-A5DF-A899-EDA929D42E0A}"/>
                  </a:ext>
                </a:extLst>
              </p:cNvPr>
              <p:cNvSpPr/>
              <p:nvPr userDrawn="1"/>
            </p:nvSpPr>
            <p:spPr>
              <a:xfrm rot="5400000">
                <a:off x="8563545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Triangle 192">
                <a:extLst>
                  <a:ext uri="{FF2B5EF4-FFF2-40B4-BE49-F238E27FC236}">
                    <a16:creationId xmlns:a16="http://schemas.microsoft.com/office/drawing/2014/main" id="{6F8C57E1-E5FE-5AF0-8869-6178667DEEC2}"/>
                  </a:ext>
                </a:extLst>
              </p:cNvPr>
              <p:cNvSpPr/>
              <p:nvPr userDrawn="1"/>
            </p:nvSpPr>
            <p:spPr>
              <a:xfrm rot="16200000">
                <a:off x="9304701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Triangle 193">
                <a:extLst>
                  <a:ext uri="{FF2B5EF4-FFF2-40B4-BE49-F238E27FC236}">
                    <a16:creationId xmlns:a16="http://schemas.microsoft.com/office/drawing/2014/main" id="{EDCB6FE8-2527-61FF-26DF-EE03D10FD73A}"/>
                  </a:ext>
                </a:extLst>
              </p:cNvPr>
              <p:cNvSpPr/>
              <p:nvPr userDrawn="1"/>
            </p:nvSpPr>
            <p:spPr>
              <a:xfrm rot="10800000">
                <a:off x="8934123" y="2853096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Triangle 194">
                <a:extLst>
                  <a:ext uri="{FF2B5EF4-FFF2-40B4-BE49-F238E27FC236}">
                    <a16:creationId xmlns:a16="http://schemas.microsoft.com/office/drawing/2014/main" id="{DCD16E03-8105-E5E3-9CAA-697F052F4592}"/>
                  </a:ext>
                </a:extLst>
              </p:cNvPr>
              <p:cNvSpPr/>
              <p:nvPr userDrawn="1"/>
            </p:nvSpPr>
            <p:spPr>
              <a:xfrm>
                <a:off x="9721647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Triangle 195">
                <a:extLst>
                  <a:ext uri="{FF2B5EF4-FFF2-40B4-BE49-F238E27FC236}">
                    <a16:creationId xmlns:a16="http://schemas.microsoft.com/office/drawing/2014/main" id="{ACB04088-2844-B523-296F-F6C1B9EFA266}"/>
                  </a:ext>
                </a:extLst>
              </p:cNvPr>
              <p:cNvSpPr/>
              <p:nvPr userDrawn="1"/>
            </p:nvSpPr>
            <p:spPr>
              <a:xfrm rot="5400000">
                <a:off x="10139204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Triangle 196">
                <a:extLst>
                  <a:ext uri="{FF2B5EF4-FFF2-40B4-BE49-F238E27FC236}">
                    <a16:creationId xmlns:a16="http://schemas.microsoft.com/office/drawing/2014/main" id="{58470C40-0C53-6065-FE95-64E1D2FECC20}"/>
                  </a:ext>
                </a:extLst>
              </p:cNvPr>
              <p:cNvSpPr/>
              <p:nvPr userDrawn="1"/>
            </p:nvSpPr>
            <p:spPr>
              <a:xfrm rot="16200000">
                <a:off x="10880360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Triangle 197">
                <a:extLst>
                  <a:ext uri="{FF2B5EF4-FFF2-40B4-BE49-F238E27FC236}">
                    <a16:creationId xmlns:a16="http://schemas.microsoft.com/office/drawing/2014/main" id="{E5B83561-5D07-5ABC-FF2A-318CC1A645EF}"/>
                  </a:ext>
                </a:extLst>
              </p:cNvPr>
              <p:cNvSpPr/>
              <p:nvPr userDrawn="1"/>
            </p:nvSpPr>
            <p:spPr>
              <a:xfrm rot="10800000">
                <a:off x="10509782" y="2859123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Triangle 198">
                <a:extLst>
                  <a:ext uri="{FF2B5EF4-FFF2-40B4-BE49-F238E27FC236}">
                    <a16:creationId xmlns:a16="http://schemas.microsoft.com/office/drawing/2014/main" id="{FED75CD2-3762-6F48-6AD4-FE340E6FE894}"/>
                  </a:ext>
                </a:extLst>
              </p:cNvPr>
              <p:cNvSpPr/>
              <p:nvPr userDrawn="1"/>
            </p:nvSpPr>
            <p:spPr>
              <a:xfrm>
                <a:off x="4968183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50AE4DA4-0993-CC04-1120-46ABB2F44D76}"/>
                  </a:ext>
                </a:extLst>
              </p:cNvPr>
              <p:cNvSpPr/>
              <p:nvPr userDrawn="1"/>
            </p:nvSpPr>
            <p:spPr>
              <a:xfrm rot="5400000">
                <a:off x="5385740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52D41931-D9CF-A0C8-DB72-1D8C2C308314}"/>
                  </a:ext>
                </a:extLst>
              </p:cNvPr>
              <p:cNvSpPr/>
              <p:nvPr userDrawn="1"/>
            </p:nvSpPr>
            <p:spPr>
              <a:xfrm rot="16200000">
                <a:off x="6126896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50DD25F1-ACE5-9792-4A0D-6E57303F3A33}"/>
                  </a:ext>
                </a:extLst>
              </p:cNvPr>
              <p:cNvSpPr/>
              <p:nvPr userDrawn="1"/>
            </p:nvSpPr>
            <p:spPr>
              <a:xfrm rot="10800000">
                <a:off x="5756318" y="2855414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437B5899-F820-7FA8-AD62-816CD61C54D6}"/>
                  </a:ext>
                </a:extLst>
              </p:cNvPr>
              <p:cNvSpPr/>
              <p:nvPr userDrawn="1"/>
            </p:nvSpPr>
            <p:spPr>
              <a:xfrm>
                <a:off x="339252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6ACEF726-4CB8-69D1-1B0D-60D41A6A629F}"/>
                  </a:ext>
                </a:extLst>
              </p:cNvPr>
              <p:cNvSpPr/>
              <p:nvPr userDrawn="1"/>
            </p:nvSpPr>
            <p:spPr>
              <a:xfrm rot="5400000">
                <a:off x="381008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AD338B80-F03E-543B-7FD4-12B96BFE8EA5}"/>
                  </a:ext>
                </a:extLst>
              </p:cNvPr>
              <p:cNvSpPr/>
              <p:nvPr userDrawn="1"/>
            </p:nvSpPr>
            <p:spPr>
              <a:xfrm rot="16200000">
                <a:off x="455123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55033E0A-5F07-32C2-60E5-8AFA031CA85C}"/>
                  </a:ext>
                </a:extLst>
              </p:cNvPr>
              <p:cNvSpPr/>
              <p:nvPr userDrawn="1"/>
            </p:nvSpPr>
            <p:spPr>
              <a:xfrm rot="10800000">
                <a:off x="418065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F2C0501A-E13A-0517-5116-4C4913F6F754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0800000" flipV="1">
              <a:off x="7031106" y="5081428"/>
              <a:ext cx="6253317" cy="274320"/>
              <a:chOff x="3392524" y="2806725"/>
              <a:chExt cx="7800829" cy="342206"/>
            </a:xfrm>
          </p:grpSpPr>
          <p:sp>
            <p:nvSpPr>
              <p:cNvPr id="208" name="Triangle 207">
                <a:extLst>
                  <a:ext uri="{FF2B5EF4-FFF2-40B4-BE49-F238E27FC236}">
                    <a16:creationId xmlns:a16="http://schemas.microsoft.com/office/drawing/2014/main" id="{0375C765-2463-1B98-750C-D2A625988DBC}"/>
                  </a:ext>
                </a:extLst>
              </p:cNvPr>
              <p:cNvSpPr/>
              <p:nvPr userDrawn="1"/>
            </p:nvSpPr>
            <p:spPr>
              <a:xfrm>
                <a:off x="653905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Triangle 208">
                <a:extLst>
                  <a:ext uri="{FF2B5EF4-FFF2-40B4-BE49-F238E27FC236}">
                    <a16:creationId xmlns:a16="http://schemas.microsoft.com/office/drawing/2014/main" id="{6EDB58D7-AB64-0CA9-27A8-7F939A2505A8}"/>
                  </a:ext>
                </a:extLst>
              </p:cNvPr>
              <p:cNvSpPr/>
              <p:nvPr userDrawn="1"/>
            </p:nvSpPr>
            <p:spPr>
              <a:xfrm rot="5400000">
                <a:off x="695661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Triangle 209">
                <a:extLst>
                  <a:ext uri="{FF2B5EF4-FFF2-40B4-BE49-F238E27FC236}">
                    <a16:creationId xmlns:a16="http://schemas.microsoft.com/office/drawing/2014/main" id="{DD7B8E59-635A-167B-283B-06052CD8D51C}"/>
                  </a:ext>
                </a:extLst>
              </p:cNvPr>
              <p:cNvSpPr/>
              <p:nvPr userDrawn="1"/>
            </p:nvSpPr>
            <p:spPr>
              <a:xfrm rot="16200000">
                <a:off x="769776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Triangle 210">
                <a:extLst>
                  <a:ext uri="{FF2B5EF4-FFF2-40B4-BE49-F238E27FC236}">
                    <a16:creationId xmlns:a16="http://schemas.microsoft.com/office/drawing/2014/main" id="{D6FF1A5C-EDA3-9D5D-6ADE-4ED4180EEC9A}"/>
                  </a:ext>
                </a:extLst>
              </p:cNvPr>
              <p:cNvSpPr/>
              <p:nvPr userDrawn="1"/>
            </p:nvSpPr>
            <p:spPr>
              <a:xfrm rot="10800000">
                <a:off x="732718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Triangle 211">
                <a:extLst>
                  <a:ext uri="{FF2B5EF4-FFF2-40B4-BE49-F238E27FC236}">
                    <a16:creationId xmlns:a16="http://schemas.microsoft.com/office/drawing/2014/main" id="{F04EC06D-5D5E-53D5-EF64-D22923248530}"/>
                  </a:ext>
                </a:extLst>
              </p:cNvPr>
              <p:cNvSpPr/>
              <p:nvPr userDrawn="1"/>
            </p:nvSpPr>
            <p:spPr>
              <a:xfrm>
                <a:off x="8145988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Triangle 212">
                <a:extLst>
                  <a:ext uri="{FF2B5EF4-FFF2-40B4-BE49-F238E27FC236}">
                    <a16:creationId xmlns:a16="http://schemas.microsoft.com/office/drawing/2014/main" id="{9F32785C-55C2-5F00-05EA-E669DAB83211}"/>
                  </a:ext>
                </a:extLst>
              </p:cNvPr>
              <p:cNvSpPr/>
              <p:nvPr userDrawn="1"/>
            </p:nvSpPr>
            <p:spPr>
              <a:xfrm rot="5400000">
                <a:off x="8563545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Triangle 213">
                <a:extLst>
                  <a:ext uri="{FF2B5EF4-FFF2-40B4-BE49-F238E27FC236}">
                    <a16:creationId xmlns:a16="http://schemas.microsoft.com/office/drawing/2014/main" id="{90FE1514-3203-A291-6424-C39EDFA903FB}"/>
                  </a:ext>
                </a:extLst>
              </p:cNvPr>
              <p:cNvSpPr/>
              <p:nvPr userDrawn="1"/>
            </p:nvSpPr>
            <p:spPr>
              <a:xfrm rot="16200000">
                <a:off x="9304701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Triangle 214">
                <a:extLst>
                  <a:ext uri="{FF2B5EF4-FFF2-40B4-BE49-F238E27FC236}">
                    <a16:creationId xmlns:a16="http://schemas.microsoft.com/office/drawing/2014/main" id="{50D0C0B9-1498-4E58-6DB0-59C2265228DE}"/>
                  </a:ext>
                </a:extLst>
              </p:cNvPr>
              <p:cNvSpPr/>
              <p:nvPr userDrawn="1"/>
            </p:nvSpPr>
            <p:spPr>
              <a:xfrm rot="10800000">
                <a:off x="8934123" y="2853096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Triangle 215">
                <a:extLst>
                  <a:ext uri="{FF2B5EF4-FFF2-40B4-BE49-F238E27FC236}">
                    <a16:creationId xmlns:a16="http://schemas.microsoft.com/office/drawing/2014/main" id="{73B555F3-CB10-F700-42D5-138AF9452874}"/>
                  </a:ext>
                </a:extLst>
              </p:cNvPr>
              <p:cNvSpPr/>
              <p:nvPr userDrawn="1"/>
            </p:nvSpPr>
            <p:spPr>
              <a:xfrm>
                <a:off x="9721647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Triangle 216">
                <a:extLst>
                  <a:ext uri="{FF2B5EF4-FFF2-40B4-BE49-F238E27FC236}">
                    <a16:creationId xmlns:a16="http://schemas.microsoft.com/office/drawing/2014/main" id="{6B20DC9D-BA92-833B-E844-E33E58AD663A}"/>
                  </a:ext>
                </a:extLst>
              </p:cNvPr>
              <p:cNvSpPr/>
              <p:nvPr userDrawn="1"/>
            </p:nvSpPr>
            <p:spPr>
              <a:xfrm rot="5400000">
                <a:off x="10139204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Triangle 217">
                <a:extLst>
                  <a:ext uri="{FF2B5EF4-FFF2-40B4-BE49-F238E27FC236}">
                    <a16:creationId xmlns:a16="http://schemas.microsoft.com/office/drawing/2014/main" id="{B77AC802-83A8-5F89-29BE-24FB071D0D0D}"/>
                  </a:ext>
                </a:extLst>
              </p:cNvPr>
              <p:cNvSpPr/>
              <p:nvPr userDrawn="1"/>
            </p:nvSpPr>
            <p:spPr>
              <a:xfrm rot="16200000">
                <a:off x="10880360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Triangle 218">
                <a:extLst>
                  <a:ext uri="{FF2B5EF4-FFF2-40B4-BE49-F238E27FC236}">
                    <a16:creationId xmlns:a16="http://schemas.microsoft.com/office/drawing/2014/main" id="{05216610-58D0-EA50-B8DE-4EBE3DB31574}"/>
                  </a:ext>
                </a:extLst>
              </p:cNvPr>
              <p:cNvSpPr/>
              <p:nvPr userDrawn="1"/>
            </p:nvSpPr>
            <p:spPr>
              <a:xfrm rot="10800000">
                <a:off x="10509782" y="2859123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Triangle 219">
                <a:extLst>
                  <a:ext uri="{FF2B5EF4-FFF2-40B4-BE49-F238E27FC236}">
                    <a16:creationId xmlns:a16="http://schemas.microsoft.com/office/drawing/2014/main" id="{2B906F14-12B7-6848-7837-F70FD0C4E402}"/>
                  </a:ext>
                </a:extLst>
              </p:cNvPr>
              <p:cNvSpPr/>
              <p:nvPr userDrawn="1"/>
            </p:nvSpPr>
            <p:spPr>
              <a:xfrm>
                <a:off x="4968183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Triangle 220">
                <a:extLst>
                  <a:ext uri="{FF2B5EF4-FFF2-40B4-BE49-F238E27FC236}">
                    <a16:creationId xmlns:a16="http://schemas.microsoft.com/office/drawing/2014/main" id="{0FE4879F-8374-2D71-2AD5-63E7E0A0EFEE}"/>
                  </a:ext>
                </a:extLst>
              </p:cNvPr>
              <p:cNvSpPr/>
              <p:nvPr userDrawn="1"/>
            </p:nvSpPr>
            <p:spPr>
              <a:xfrm rot="5400000">
                <a:off x="5385740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Triangle 221">
                <a:extLst>
                  <a:ext uri="{FF2B5EF4-FFF2-40B4-BE49-F238E27FC236}">
                    <a16:creationId xmlns:a16="http://schemas.microsoft.com/office/drawing/2014/main" id="{E4726DDC-06C3-E20E-A2A2-0D9B71E5D594}"/>
                  </a:ext>
                </a:extLst>
              </p:cNvPr>
              <p:cNvSpPr/>
              <p:nvPr userDrawn="1"/>
            </p:nvSpPr>
            <p:spPr>
              <a:xfrm rot="16200000">
                <a:off x="6126896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Triangle 222">
                <a:extLst>
                  <a:ext uri="{FF2B5EF4-FFF2-40B4-BE49-F238E27FC236}">
                    <a16:creationId xmlns:a16="http://schemas.microsoft.com/office/drawing/2014/main" id="{8AD85DBB-E4AD-27F8-714A-2CADA45CFC1C}"/>
                  </a:ext>
                </a:extLst>
              </p:cNvPr>
              <p:cNvSpPr/>
              <p:nvPr userDrawn="1"/>
            </p:nvSpPr>
            <p:spPr>
              <a:xfrm rot="10800000">
                <a:off x="5756318" y="2855414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riangle 223">
                <a:extLst>
                  <a:ext uri="{FF2B5EF4-FFF2-40B4-BE49-F238E27FC236}">
                    <a16:creationId xmlns:a16="http://schemas.microsoft.com/office/drawing/2014/main" id="{8DFDAEA5-10AB-F218-C178-C2739459CA95}"/>
                  </a:ext>
                </a:extLst>
              </p:cNvPr>
              <p:cNvSpPr/>
              <p:nvPr userDrawn="1"/>
            </p:nvSpPr>
            <p:spPr>
              <a:xfrm>
                <a:off x="339252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Triangle 224">
                <a:extLst>
                  <a:ext uri="{FF2B5EF4-FFF2-40B4-BE49-F238E27FC236}">
                    <a16:creationId xmlns:a16="http://schemas.microsoft.com/office/drawing/2014/main" id="{9953FD68-DE0E-A896-9849-F9D5802EE133}"/>
                  </a:ext>
                </a:extLst>
              </p:cNvPr>
              <p:cNvSpPr/>
              <p:nvPr userDrawn="1"/>
            </p:nvSpPr>
            <p:spPr>
              <a:xfrm rot="5400000">
                <a:off x="381008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riangle 225">
                <a:extLst>
                  <a:ext uri="{FF2B5EF4-FFF2-40B4-BE49-F238E27FC236}">
                    <a16:creationId xmlns:a16="http://schemas.microsoft.com/office/drawing/2014/main" id="{7D7552B2-335D-F882-3132-92343CF67608}"/>
                  </a:ext>
                </a:extLst>
              </p:cNvPr>
              <p:cNvSpPr/>
              <p:nvPr userDrawn="1"/>
            </p:nvSpPr>
            <p:spPr>
              <a:xfrm rot="16200000">
                <a:off x="455123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Triangle 226">
                <a:extLst>
                  <a:ext uri="{FF2B5EF4-FFF2-40B4-BE49-F238E27FC236}">
                    <a16:creationId xmlns:a16="http://schemas.microsoft.com/office/drawing/2014/main" id="{A26AE23A-39BB-5C46-6B88-DDCBA462E8D8}"/>
                  </a:ext>
                </a:extLst>
              </p:cNvPr>
              <p:cNvSpPr/>
              <p:nvPr userDrawn="1"/>
            </p:nvSpPr>
            <p:spPr>
              <a:xfrm rot="10800000">
                <a:off x="418065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EA8637E-20EA-269E-E449-E572D8E026A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0800000" flipV="1">
              <a:off x="7031106" y="4719379"/>
              <a:ext cx="6253317" cy="274320"/>
              <a:chOff x="3392524" y="2806725"/>
              <a:chExt cx="7800829" cy="342206"/>
            </a:xfrm>
          </p:grpSpPr>
          <p:sp>
            <p:nvSpPr>
              <p:cNvPr id="229" name="Triangle 228">
                <a:extLst>
                  <a:ext uri="{FF2B5EF4-FFF2-40B4-BE49-F238E27FC236}">
                    <a16:creationId xmlns:a16="http://schemas.microsoft.com/office/drawing/2014/main" id="{1BEB8B4B-2456-D4C2-ED49-D39E66CB6ABD}"/>
                  </a:ext>
                </a:extLst>
              </p:cNvPr>
              <p:cNvSpPr/>
              <p:nvPr userDrawn="1"/>
            </p:nvSpPr>
            <p:spPr>
              <a:xfrm>
                <a:off x="653905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riangle 229">
                <a:extLst>
                  <a:ext uri="{FF2B5EF4-FFF2-40B4-BE49-F238E27FC236}">
                    <a16:creationId xmlns:a16="http://schemas.microsoft.com/office/drawing/2014/main" id="{8151DCC1-3DDE-E19D-40B0-2B799922D12B}"/>
                  </a:ext>
                </a:extLst>
              </p:cNvPr>
              <p:cNvSpPr/>
              <p:nvPr userDrawn="1"/>
            </p:nvSpPr>
            <p:spPr>
              <a:xfrm rot="5400000">
                <a:off x="695661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riangle 230">
                <a:extLst>
                  <a:ext uri="{FF2B5EF4-FFF2-40B4-BE49-F238E27FC236}">
                    <a16:creationId xmlns:a16="http://schemas.microsoft.com/office/drawing/2014/main" id="{4F9BB4AA-F460-0154-70C9-9362F4AA9CD0}"/>
                  </a:ext>
                </a:extLst>
              </p:cNvPr>
              <p:cNvSpPr/>
              <p:nvPr userDrawn="1"/>
            </p:nvSpPr>
            <p:spPr>
              <a:xfrm rot="16200000">
                <a:off x="769776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Triangle 231">
                <a:extLst>
                  <a:ext uri="{FF2B5EF4-FFF2-40B4-BE49-F238E27FC236}">
                    <a16:creationId xmlns:a16="http://schemas.microsoft.com/office/drawing/2014/main" id="{BAF555EF-B720-952F-A84F-B722E278274C}"/>
                  </a:ext>
                </a:extLst>
              </p:cNvPr>
              <p:cNvSpPr/>
              <p:nvPr userDrawn="1"/>
            </p:nvSpPr>
            <p:spPr>
              <a:xfrm rot="10800000">
                <a:off x="732718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Triangle 232">
                <a:extLst>
                  <a:ext uri="{FF2B5EF4-FFF2-40B4-BE49-F238E27FC236}">
                    <a16:creationId xmlns:a16="http://schemas.microsoft.com/office/drawing/2014/main" id="{89369C81-0272-9C48-C894-E084081791F2}"/>
                  </a:ext>
                </a:extLst>
              </p:cNvPr>
              <p:cNvSpPr/>
              <p:nvPr userDrawn="1"/>
            </p:nvSpPr>
            <p:spPr>
              <a:xfrm>
                <a:off x="8145988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Triangle 233">
                <a:extLst>
                  <a:ext uri="{FF2B5EF4-FFF2-40B4-BE49-F238E27FC236}">
                    <a16:creationId xmlns:a16="http://schemas.microsoft.com/office/drawing/2014/main" id="{8CFF50B1-BDC6-6F33-0CE6-ED30AC7B259C}"/>
                  </a:ext>
                </a:extLst>
              </p:cNvPr>
              <p:cNvSpPr/>
              <p:nvPr userDrawn="1"/>
            </p:nvSpPr>
            <p:spPr>
              <a:xfrm rot="5400000">
                <a:off x="8563545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Triangle 234">
                <a:extLst>
                  <a:ext uri="{FF2B5EF4-FFF2-40B4-BE49-F238E27FC236}">
                    <a16:creationId xmlns:a16="http://schemas.microsoft.com/office/drawing/2014/main" id="{718CD4E9-D3AE-5B76-79D7-0D97D453C8C5}"/>
                  </a:ext>
                </a:extLst>
              </p:cNvPr>
              <p:cNvSpPr/>
              <p:nvPr userDrawn="1"/>
            </p:nvSpPr>
            <p:spPr>
              <a:xfrm rot="16200000">
                <a:off x="9304701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Triangle 235">
                <a:extLst>
                  <a:ext uri="{FF2B5EF4-FFF2-40B4-BE49-F238E27FC236}">
                    <a16:creationId xmlns:a16="http://schemas.microsoft.com/office/drawing/2014/main" id="{D62D358E-35C1-7053-032C-934C2475D669}"/>
                  </a:ext>
                </a:extLst>
              </p:cNvPr>
              <p:cNvSpPr/>
              <p:nvPr userDrawn="1"/>
            </p:nvSpPr>
            <p:spPr>
              <a:xfrm rot="10800000">
                <a:off x="8934123" y="2853096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Triangle 236">
                <a:extLst>
                  <a:ext uri="{FF2B5EF4-FFF2-40B4-BE49-F238E27FC236}">
                    <a16:creationId xmlns:a16="http://schemas.microsoft.com/office/drawing/2014/main" id="{CD19856B-5032-30C1-1C15-4D6A1A3C74E8}"/>
                  </a:ext>
                </a:extLst>
              </p:cNvPr>
              <p:cNvSpPr/>
              <p:nvPr userDrawn="1"/>
            </p:nvSpPr>
            <p:spPr>
              <a:xfrm>
                <a:off x="9721647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Triangle 237">
                <a:extLst>
                  <a:ext uri="{FF2B5EF4-FFF2-40B4-BE49-F238E27FC236}">
                    <a16:creationId xmlns:a16="http://schemas.microsoft.com/office/drawing/2014/main" id="{ADFDE589-5758-099D-D610-BBEF2226C667}"/>
                  </a:ext>
                </a:extLst>
              </p:cNvPr>
              <p:cNvSpPr/>
              <p:nvPr userDrawn="1"/>
            </p:nvSpPr>
            <p:spPr>
              <a:xfrm rot="5400000">
                <a:off x="10139204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Triangle 238">
                <a:extLst>
                  <a:ext uri="{FF2B5EF4-FFF2-40B4-BE49-F238E27FC236}">
                    <a16:creationId xmlns:a16="http://schemas.microsoft.com/office/drawing/2014/main" id="{6D584B7A-1007-AFFB-DEA3-422C2120DB9A}"/>
                  </a:ext>
                </a:extLst>
              </p:cNvPr>
              <p:cNvSpPr/>
              <p:nvPr userDrawn="1"/>
            </p:nvSpPr>
            <p:spPr>
              <a:xfrm rot="16200000">
                <a:off x="10880360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Triangle 239">
                <a:extLst>
                  <a:ext uri="{FF2B5EF4-FFF2-40B4-BE49-F238E27FC236}">
                    <a16:creationId xmlns:a16="http://schemas.microsoft.com/office/drawing/2014/main" id="{80DDA511-E547-903A-2522-9FB618784743}"/>
                  </a:ext>
                </a:extLst>
              </p:cNvPr>
              <p:cNvSpPr/>
              <p:nvPr userDrawn="1"/>
            </p:nvSpPr>
            <p:spPr>
              <a:xfrm rot="10800000">
                <a:off x="10509782" y="2859123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riangle 240">
                <a:extLst>
                  <a:ext uri="{FF2B5EF4-FFF2-40B4-BE49-F238E27FC236}">
                    <a16:creationId xmlns:a16="http://schemas.microsoft.com/office/drawing/2014/main" id="{7E0D5950-C9D0-6613-5F02-A1653D45C5CA}"/>
                  </a:ext>
                </a:extLst>
              </p:cNvPr>
              <p:cNvSpPr/>
              <p:nvPr userDrawn="1"/>
            </p:nvSpPr>
            <p:spPr>
              <a:xfrm>
                <a:off x="4968183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riangle 241">
                <a:extLst>
                  <a:ext uri="{FF2B5EF4-FFF2-40B4-BE49-F238E27FC236}">
                    <a16:creationId xmlns:a16="http://schemas.microsoft.com/office/drawing/2014/main" id="{52338798-521E-DC94-293D-9B40D3A79A7A}"/>
                  </a:ext>
                </a:extLst>
              </p:cNvPr>
              <p:cNvSpPr/>
              <p:nvPr userDrawn="1"/>
            </p:nvSpPr>
            <p:spPr>
              <a:xfrm rot="5400000">
                <a:off x="5385740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iangle 242">
                <a:extLst>
                  <a:ext uri="{FF2B5EF4-FFF2-40B4-BE49-F238E27FC236}">
                    <a16:creationId xmlns:a16="http://schemas.microsoft.com/office/drawing/2014/main" id="{4D191112-8115-87FD-3E9E-142DA35D01AC}"/>
                  </a:ext>
                </a:extLst>
              </p:cNvPr>
              <p:cNvSpPr/>
              <p:nvPr userDrawn="1"/>
            </p:nvSpPr>
            <p:spPr>
              <a:xfrm rot="16200000">
                <a:off x="6126896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riangle 243">
                <a:extLst>
                  <a:ext uri="{FF2B5EF4-FFF2-40B4-BE49-F238E27FC236}">
                    <a16:creationId xmlns:a16="http://schemas.microsoft.com/office/drawing/2014/main" id="{EEE9ECA1-E10E-9D3C-7C70-E8CAB691F016}"/>
                  </a:ext>
                </a:extLst>
              </p:cNvPr>
              <p:cNvSpPr/>
              <p:nvPr userDrawn="1"/>
            </p:nvSpPr>
            <p:spPr>
              <a:xfrm rot="10800000">
                <a:off x="5756318" y="2855414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Triangle 244">
                <a:extLst>
                  <a:ext uri="{FF2B5EF4-FFF2-40B4-BE49-F238E27FC236}">
                    <a16:creationId xmlns:a16="http://schemas.microsoft.com/office/drawing/2014/main" id="{68E6AC9F-66AA-FAD9-F562-BD93AACCAD1A}"/>
                  </a:ext>
                </a:extLst>
              </p:cNvPr>
              <p:cNvSpPr/>
              <p:nvPr userDrawn="1"/>
            </p:nvSpPr>
            <p:spPr>
              <a:xfrm>
                <a:off x="339252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riangle 245">
                <a:extLst>
                  <a:ext uri="{FF2B5EF4-FFF2-40B4-BE49-F238E27FC236}">
                    <a16:creationId xmlns:a16="http://schemas.microsoft.com/office/drawing/2014/main" id="{EB0E05B5-8BCA-7ACD-CE13-B1042F252747}"/>
                  </a:ext>
                </a:extLst>
              </p:cNvPr>
              <p:cNvSpPr/>
              <p:nvPr userDrawn="1"/>
            </p:nvSpPr>
            <p:spPr>
              <a:xfrm rot="5400000">
                <a:off x="381008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Triangle 246">
                <a:extLst>
                  <a:ext uri="{FF2B5EF4-FFF2-40B4-BE49-F238E27FC236}">
                    <a16:creationId xmlns:a16="http://schemas.microsoft.com/office/drawing/2014/main" id="{41F3002B-CC7B-0369-C0E1-74B26BD38537}"/>
                  </a:ext>
                </a:extLst>
              </p:cNvPr>
              <p:cNvSpPr/>
              <p:nvPr userDrawn="1"/>
            </p:nvSpPr>
            <p:spPr>
              <a:xfrm rot="16200000">
                <a:off x="455123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Triangle 247">
                <a:extLst>
                  <a:ext uri="{FF2B5EF4-FFF2-40B4-BE49-F238E27FC236}">
                    <a16:creationId xmlns:a16="http://schemas.microsoft.com/office/drawing/2014/main" id="{F6841AEC-EA8A-E73B-E6E2-25F46991BC84}"/>
                  </a:ext>
                </a:extLst>
              </p:cNvPr>
              <p:cNvSpPr/>
              <p:nvPr userDrawn="1"/>
            </p:nvSpPr>
            <p:spPr>
              <a:xfrm rot="10800000">
                <a:off x="418065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8B34B26A-CB84-F2A9-A453-B8DFC938110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0800000" flipV="1">
              <a:off x="7031106" y="5443476"/>
              <a:ext cx="6253317" cy="274320"/>
              <a:chOff x="3392524" y="2806725"/>
              <a:chExt cx="7800829" cy="342206"/>
            </a:xfrm>
          </p:grpSpPr>
          <p:sp>
            <p:nvSpPr>
              <p:cNvPr id="250" name="Triangle 249">
                <a:extLst>
                  <a:ext uri="{FF2B5EF4-FFF2-40B4-BE49-F238E27FC236}">
                    <a16:creationId xmlns:a16="http://schemas.microsoft.com/office/drawing/2014/main" id="{0941A7ED-F7EF-FEEE-B847-54BB43219A5B}"/>
                  </a:ext>
                </a:extLst>
              </p:cNvPr>
              <p:cNvSpPr/>
              <p:nvPr userDrawn="1"/>
            </p:nvSpPr>
            <p:spPr>
              <a:xfrm>
                <a:off x="653905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Triangle 250">
                <a:extLst>
                  <a:ext uri="{FF2B5EF4-FFF2-40B4-BE49-F238E27FC236}">
                    <a16:creationId xmlns:a16="http://schemas.microsoft.com/office/drawing/2014/main" id="{9F288510-61F1-5080-8A79-8487E2014DEE}"/>
                  </a:ext>
                </a:extLst>
              </p:cNvPr>
              <p:cNvSpPr/>
              <p:nvPr userDrawn="1"/>
            </p:nvSpPr>
            <p:spPr>
              <a:xfrm rot="5400000">
                <a:off x="695661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Triangle 251">
                <a:extLst>
                  <a:ext uri="{FF2B5EF4-FFF2-40B4-BE49-F238E27FC236}">
                    <a16:creationId xmlns:a16="http://schemas.microsoft.com/office/drawing/2014/main" id="{D83120D8-B264-429A-F49F-9915764DBF1A}"/>
                  </a:ext>
                </a:extLst>
              </p:cNvPr>
              <p:cNvSpPr/>
              <p:nvPr userDrawn="1"/>
            </p:nvSpPr>
            <p:spPr>
              <a:xfrm rot="16200000">
                <a:off x="769776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Triangle 252">
                <a:extLst>
                  <a:ext uri="{FF2B5EF4-FFF2-40B4-BE49-F238E27FC236}">
                    <a16:creationId xmlns:a16="http://schemas.microsoft.com/office/drawing/2014/main" id="{AAC7C9C5-5F65-1766-B995-DD56A238E3AA}"/>
                  </a:ext>
                </a:extLst>
              </p:cNvPr>
              <p:cNvSpPr/>
              <p:nvPr userDrawn="1"/>
            </p:nvSpPr>
            <p:spPr>
              <a:xfrm rot="10800000">
                <a:off x="732718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Triangle 253">
                <a:extLst>
                  <a:ext uri="{FF2B5EF4-FFF2-40B4-BE49-F238E27FC236}">
                    <a16:creationId xmlns:a16="http://schemas.microsoft.com/office/drawing/2014/main" id="{8447CCAE-34BE-4A51-A656-68FF6D30CC06}"/>
                  </a:ext>
                </a:extLst>
              </p:cNvPr>
              <p:cNvSpPr/>
              <p:nvPr userDrawn="1"/>
            </p:nvSpPr>
            <p:spPr>
              <a:xfrm>
                <a:off x="8145988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Triangle 254">
                <a:extLst>
                  <a:ext uri="{FF2B5EF4-FFF2-40B4-BE49-F238E27FC236}">
                    <a16:creationId xmlns:a16="http://schemas.microsoft.com/office/drawing/2014/main" id="{1A408586-7056-B34E-7274-592F925545A9}"/>
                  </a:ext>
                </a:extLst>
              </p:cNvPr>
              <p:cNvSpPr/>
              <p:nvPr userDrawn="1"/>
            </p:nvSpPr>
            <p:spPr>
              <a:xfrm rot="5400000">
                <a:off x="8563545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Triangle 255">
                <a:extLst>
                  <a:ext uri="{FF2B5EF4-FFF2-40B4-BE49-F238E27FC236}">
                    <a16:creationId xmlns:a16="http://schemas.microsoft.com/office/drawing/2014/main" id="{FE0B40B8-CBD3-A29A-EF2E-A02632FE53A4}"/>
                  </a:ext>
                </a:extLst>
              </p:cNvPr>
              <p:cNvSpPr/>
              <p:nvPr userDrawn="1"/>
            </p:nvSpPr>
            <p:spPr>
              <a:xfrm rot="16200000">
                <a:off x="9304701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Triangle 256">
                <a:extLst>
                  <a:ext uri="{FF2B5EF4-FFF2-40B4-BE49-F238E27FC236}">
                    <a16:creationId xmlns:a16="http://schemas.microsoft.com/office/drawing/2014/main" id="{B5D75C49-D493-9D73-DC67-E1AC9FA2BCD2}"/>
                  </a:ext>
                </a:extLst>
              </p:cNvPr>
              <p:cNvSpPr/>
              <p:nvPr userDrawn="1"/>
            </p:nvSpPr>
            <p:spPr>
              <a:xfrm rot="10800000">
                <a:off x="8934123" y="2853096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Triangle 257">
                <a:extLst>
                  <a:ext uri="{FF2B5EF4-FFF2-40B4-BE49-F238E27FC236}">
                    <a16:creationId xmlns:a16="http://schemas.microsoft.com/office/drawing/2014/main" id="{63916085-D1F6-F5BD-C7C4-30AA7B4EE2E9}"/>
                  </a:ext>
                </a:extLst>
              </p:cNvPr>
              <p:cNvSpPr/>
              <p:nvPr userDrawn="1"/>
            </p:nvSpPr>
            <p:spPr>
              <a:xfrm>
                <a:off x="9721647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Triangle 258">
                <a:extLst>
                  <a:ext uri="{FF2B5EF4-FFF2-40B4-BE49-F238E27FC236}">
                    <a16:creationId xmlns:a16="http://schemas.microsoft.com/office/drawing/2014/main" id="{F2A01F09-B253-369D-47B4-84F2C94219A7}"/>
                  </a:ext>
                </a:extLst>
              </p:cNvPr>
              <p:cNvSpPr/>
              <p:nvPr userDrawn="1"/>
            </p:nvSpPr>
            <p:spPr>
              <a:xfrm rot="5400000">
                <a:off x="10139204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Triangle 259">
                <a:extLst>
                  <a:ext uri="{FF2B5EF4-FFF2-40B4-BE49-F238E27FC236}">
                    <a16:creationId xmlns:a16="http://schemas.microsoft.com/office/drawing/2014/main" id="{5A66D3F4-FEC8-C9EB-3DC3-1CFBFB53CDE3}"/>
                  </a:ext>
                </a:extLst>
              </p:cNvPr>
              <p:cNvSpPr/>
              <p:nvPr userDrawn="1"/>
            </p:nvSpPr>
            <p:spPr>
              <a:xfrm rot="16200000">
                <a:off x="10880360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Triangle 260">
                <a:extLst>
                  <a:ext uri="{FF2B5EF4-FFF2-40B4-BE49-F238E27FC236}">
                    <a16:creationId xmlns:a16="http://schemas.microsoft.com/office/drawing/2014/main" id="{B8D5BAEF-D226-42B4-F90B-0493ADC9C179}"/>
                  </a:ext>
                </a:extLst>
              </p:cNvPr>
              <p:cNvSpPr/>
              <p:nvPr userDrawn="1"/>
            </p:nvSpPr>
            <p:spPr>
              <a:xfrm rot="10800000">
                <a:off x="10509782" y="2859123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Triangle 261">
                <a:extLst>
                  <a:ext uri="{FF2B5EF4-FFF2-40B4-BE49-F238E27FC236}">
                    <a16:creationId xmlns:a16="http://schemas.microsoft.com/office/drawing/2014/main" id="{2EEB1102-F322-3A1D-326F-6717A36610EA}"/>
                  </a:ext>
                </a:extLst>
              </p:cNvPr>
              <p:cNvSpPr/>
              <p:nvPr userDrawn="1"/>
            </p:nvSpPr>
            <p:spPr>
              <a:xfrm>
                <a:off x="4968183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Triangle 262">
                <a:extLst>
                  <a:ext uri="{FF2B5EF4-FFF2-40B4-BE49-F238E27FC236}">
                    <a16:creationId xmlns:a16="http://schemas.microsoft.com/office/drawing/2014/main" id="{08B93464-5072-24A9-12E3-CDFB7F4D26A0}"/>
                  </a:ext>
                </a:extLst>
              </p:cNvPr>
              <p:cNvSpPr/>
              <p:nvPr userDrawn="1"/>
            </p:nvSpPr>
            <p:spPr>
              <a:xfrm rot="5400000">
                <a:off x="5385740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Triangle 263">
                <a:extLst>
                  <a:ext uri="{FF2B5EF4-FFF2-40B4-BE49-F238E27FC236}">
                    <a16:creationId xmlns:a16="http://schemas.microsoft.com/office/drawing/2014/main" id="{0CAC029C-D6B1-3A26-F91E-3C76DC6B45B5}"/>
                  </a:ext>
                </a:extLst>
              </p:cNvPr>
              <p:cNvSpPr/>
              <p:nvPr userDrawn="1"/>
            </p:nvSpPr>
            <p:spPr>
              <a:xfrm rot="16200000">
                <a:off x="6126896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Triangle 264">
                <a:extLst>
                  <a:ext uri="{FF2B5EF4-FFF2-40B4-BE49-F238E27FC236}">
                    <a16:creationId xmlns:a16="http://schemas.microsoft.com/office/drawing/2014/main" id="{8BED0904-3651-76A8-625F-79BB06CBEC1B}"/>
                  </a:ext>
                </a:extLst>
              </p:cNvPr>
              <p:cNvSpPr/>
              <p:nvPr userDrawn="1"/>
            </p:nvSpPr>
            <p:spPr>
              <a:xfrm rot="10800000">
                <a:off x="5756318" y="2855414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Triangle 265">
                <a:extLst>
                  <a:ext uri="{FF2B5EF4-FFF2-40B4-BE49-F238E27FC236}">
                    <a16:creationId xmlns:a16="http://schemas.microsoft.com/office/drawing/2014/main" id="{7F57ECD7-40E8-2CAB-235D-30F9400423C6}"/>
                  </a:ext>
                </a:extLst>
              </p:cNvPr>
              <p:cNvSpPr/>
              <p:nvPr userDrawn="1"/>
            </p:nvSpPr>
            <p:spPr>
              <a:xfrm>
                <a:off x="339252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Triangle 266">
                <a:extLst>
                  <a:ext uri="{FF2B5EF4-FFF2-40B4-BE49-F238E27FC236}">
                    <a16:creationId xmlns:a16="http://schemas.microsoft.com/office/drawing/2014/main" id="{2AF95D1F-4F77-2F52-00F3-DF352143A692}"/>
                  </a:ext>
                </a:extLst>
              </p:cNvPr>
              <p:cNvSpPr/>
              <p:nvPr userDrawn="1"/>
            </p:nvSpPr>
            <p:spPr>
              <a:xfrm rot="5400000">
                <a:off x="381008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Triangle 267">
                <a:extLst>
                  <a:ext uri="{FF2B5EF4-FFF2-40B4-BE49-F238E27FC236}">
                    <a16:creationId xmlns:a16="http://schemas.microsoft.com/office/drawing/2014/main" id="{E2F48872-1A53-AC18-FAAE-29B9CA5DC410}"/>
                  </a:ext>
                </a:extLst>
              </p:cNvPr>
              <p:cNvSpPr/>
              <p:nvPr userDrawn="1"/>
            </p:nvSpPr>
            <p:spPr>
              <a:xfrm rot="16200000">
                <a:off x="455123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Triangle 268">
                <a:extLst>
                  <a:ext uri="{FF2B5EF4-FFF2-40B4-BE49-F238E27FC236}">
                    <a16:creationId xmlns:a16="http://schemas.microsoft.com/office/drawing/2014/main" id="{3202F991-BFAA-3D0E-24CF-B2AA77E4302E}"/>
                  </a:ext>
                </a:extLst>
              </p:cNvPr>
              <p:cNvSpPr/>
              <p:nvPr userDrawn="1"/>
            </p:nvSpPr>
            <p:spPr>
              <a:xfrm rot="10800000">
                <a:off x="418065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1" name="Rectangle 270">
            <a:extLst>
              <a:ext uri="{FF2B5EF4-FFF2-40B4-BE49-F238E27FC236}">
                <a16:creationId xmlns:a16="http://schemas.microsoft.com/office/drawing/2014/main" id="{058B0047-02A8-11E5-3E48-432145B761A9}"/>
              </a:ext>
            </a:extLst>
          </p:cNvPr>
          <p:cNvSpPr/>
          <p:nvPr userDrawn="1"/>
        </p:nvSpPr>
        <p:spPr>
          <a:xfrm>
            <a:off x="61903" y="51925"/>
            <a:ext cx="6336443" cy="337707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5A2757C-B353-A2B6-02E4-21346196D8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60" y="589072"/>
            <a:ext cx="2478253" cy="62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860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600E072-C576-8BA9-7B20-D58BA6DD5E61}"/>
              </a:ext>
            </a:extLst>
          </p:cNvPr>
          <p:cNvSpPr/>
          <p:nvPr userDrawn="1"/>
        </p:nvSpPr>
        <p:spPr>
          <a:xfrm>
            <a:off x="595339" y="6374618"/>
            <a:ext cx="9601200" cy="74060"/>
          </a:xfrm>
          <a:prstGeom prst="rect">
            <a:avLst/>
          </a:prstGeom>
          <a:solidFill>
            <a:srgbClr val="642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03E98BE-D5F8-3D14-6897-DAB6D9918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660" y="393993"/>
            <a:ext cx="8890343" cy="914400"/>
          </a:xfrm>
        </p:spPr>
        <p:txBody>
          <a:bodyPr>
            <a:noAutofit/>
          </a:bodyPr>
          <a:lstStyle>
            <a:lvl1pPr marL="0" indent="0">
              <a:buNone/>
              <a:defRPr sz="4000" b="1" i="0">
                <a:latin typeface="HurmeGeometricSans1 Bold" panose="020B0500020000000000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5A2757C-B353-A2B6-02E4-21346196D8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653" y="496841"/>
            <a:ext cx="1678520" cy="42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7B8B40B-461A-33D3-7C5E-409C973C1449}"/>
              </a:ext>
            </a:extLst>
          </p:cNvPr>
          <p:cNvGrpSpPr/>
          <p:nvPr userDrawn="1"/>
        </p:nvGrpSpPr>
        <p:grpSpPr>
          <a:xfrm>
            <a:off x="9548152" y="-1767221"/>
            <a:ext cx="3017520" cy="3017520"/>
            <a:chOff x="9845040" y="-847555"/>
            <a:chExt cx="3017520" cy="30175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13DE577-537F-8D4A-A561-4AF83C22B198}"/>
                </a:ext>
              </a:extLst>
            </p:cNvPr>
            <p:cNvSpPr/>
            <p:nvPr userDrawn="1"/>
          </p:nvSpPr>
          <p:spPr>
            <a:xfrm>
              <a:off x="9895891" y="-784346"/>
              <a:ext cx="2915817" cy="2915817"/>
            </a:xfrm>
            <a:prstGeom prst="ellipse">
              <a:avLst/>
            </a:prstGeom>
            <a:solidFill>
              <a:srgbClr val="642722">
                <a:alpha val="4059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DE5EDB-5E35-FFD3-BC3C-4A9F0369A8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45040" y="-847555"/>
              <a:ext cx="3017520" cy="3017520"/>
            </a:xfrm>
            <a:prstGeom prst="ellipse">
              <a:avLst/>
            </a:prstGeom>
            <a:noFill/>
            <a:ln>
              <a:solidFill>
                <a:srgbClr val="6427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8ADD34-0224-6367-5E54-815BC0466422}"/>
              </a:ext>
            </a:extLst>
          </p:cNvPr>
          <p:cNvGrpSpPr/>
          <p:nvPr userDrawn="1"/>
        </p:nvGrpSpPr>
        <p:grpSpPr>
          <a:xfrm rot="5400000" flipV="1">
            <a:off x="-1454205" y="3757189"/>
            <a:ext cx="3780576" cy="165846"/>
            <a:chOff x="3392524" y="2806725"/>
            <a:chExt cx="7800829" cy="342206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52A71811-E279-B993-EFD8-17558C30EE6D}"/>
                </a:ext>
              </a:extLst>
            </p:cNvPr>
            <p:cNvSpPr/>
            <p:nvPr userDrawn="1"/>
          </p:nvSpPr>
          <p:spPr>
            <a:xfrm>
              <a:off x="653905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BD102739-9EB2-B287-FADA-A712376FBEA9}"/>
                </a:ext>
              </a:extLst>
            </p:cNvPr>
            <p:cNvSpPr/>
            <p:nvPr userDrawn="1"/>
          </p:nvSpPr>
          <p:spPr>
            <a:xfrm rot="5400000">
              <a:off x="695661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FCFB6BAF-58C5-9FA4-2208-379E8985B4B5}"/>
                </a:ext>
              </a:extLst>
            </p:cNvPr>
            <p:cNvSpPr/>
            <p:nvPr userDrawn="1"/>
          </p:nvSpPr>
          <p:spPr>
            <a:xfrm rot="16200000">
              <a:off x="769776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E354ACD4-AB7D-002A-F9B2-480E9E6F2CAE}"/>
                </a:ext>
              </a:extLst>
            </p:cNvPr>
            <p:cNvSpPr/>
            <p:nvPr userDrawn="1"/>
          </p:nvSpPr>
          <p:spPr>
            <a:xfrm rot="10800000">
              <a:off x="732718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9E04241C-2B99-0480-4516-0B905927106D}"/>
                </a:ext>
              </a:extLst>
            </p:cNvPr>
            <p:cNvSpPr/>
            <p:nvPr userDrawn="1"/>
          </p:nvSpPr>
          <p:spPr>
            <a:xfrm>
              <a:off x="8145988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D38AF8AD-6C45-6B06-8259-4FC3A29E6335}"/>
                </a:ext>
              </a:extLst>
            </p:cNvPr>
            <p:cNvSpPr/>
            <p:nvPr userDrawn="1"/>
          </p:nvSpPr>
          <p:spPr>
            <a:xfrm rot="5400000">
              <a:off x="8563545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F66225D3-9F9E-2826-32B4-8460DDD6B627}"/>
                </a:ext>
              </a:extLst>
            </p:cNvPr>
            <p:cNvSpPr/>
            <p:nvPr userDrawn="1"/>
          </p:nvSpPr>
          <p:spPr>
            <a:xfrm rot="16200000">
              <a:off x="9304701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629F6C8E-5C0A-1B67-C1EE-94EF09331385}"/>
                </a:ext>
              </a:extLst>
            </p:cNvPr>
            <p:cNvSpPr/>
            <p:nvPr userDrawn="1"/>
          </p:nvSpPr>
          <p:spPr>
            <a:xfrm rot="10800000">
              <a:off x="8934123" y="2853096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5DCBA7CB-25F9-EE42-4471-8F0B4F3F4D3D}"/>
                </a:ext>
              </a:extLst>
            </p:cNvPr>
            <p:cNvSpPr/>
            <p:nvPr userDrawn="1"/>
          </p:nvSpPr>
          <p:spPr>
            <a:xfrm>
              <a:off x="9721647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688CE264-E788-9E45-D551-0AC5E18018D5}"/>
                </a:ext>
              </a:extLst>
            </p:cNvPr>
            <p:cNvSpPr/>
            <p:nvPr userDrawn="1"/>
          </p:nvSpPr>
          <p:spPr>
            <a:xfrm rot="5400000">
              <a:off x="10139204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1F897EA3-6F6F-ECA0-2BDE-760CA527AE29}"/>
                </a:ext>
              </a:extLst>
            </p:cNvPr>
            <p:cNvSpPr/>
            <p:nvPr userDrawn="1"/>
          </p:nvSpPr>
          <p:spPr>
            <a:xfrm rot="16200000">
              <a:off x="10880360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6B7AC542-DE35-E153-1DFE-3D8BC6287246}"/>
                </a:ext>
              </a:extLst>
            </p:cNvPr>
            <p:cNvSpPr/>
            <p:nvPr userDrawn="1"/>
          </p:nvSpPr>
          <p:spPr>
            <a:xfrm rot="10800000">
              <a:off x="10509782" y="2859123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F7DD41B-DF4A-E24E-D318-FC83F474982D}"/>
                </a:ext>
              </a:extLst>
            </p:cNvPr>
            <p:cNvSpPr/>
            <p:nvPr userDrawn="1"/>
          </p:nvSpPr>
          <p:spPr>
            <a:xfrm>
              <a:off x="4968183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C4839E33-71AE-5F33-ED9B-E54EBAFE2B93}"/>
                </a:ext>
              </a:extLst>
            </p:cNvPr>
            <p:cNvSpPr/>
            <p:nvPr userDrawn="1"/>
          </p:nvSpPr>
          <p:spPr>
            <a:xfrm rot="5400000">
              <a:off x="5385740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18953E2C-D688-382F-6DC9-AC74F21C52C9}"/>
                </a:ext>
              </a:extLst>
            </p:cNvPr>
            <p:cNvSpPr/>
            <p:nvPr userDrawn="1"/>
          </p:nvSpPr>
          <p:spPr>
            <a:xfrm rot="16200000">
              <a:off x="6126896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E74ED9C3-1F52-A231-BA6C-BBCD32D00297}"/>
                </a:ext>
              </a:extLst>
            </p:cNvPr>
            <p:cNvSpPr/>
            <p:nvPr userDrawn="1"/>
          </p:nvSpPr>
          <p:spPr>
            <a:xfrm rot="10800000">
              <a:off x="5756318" y="2855414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23DB6C3F-1EF7-1021-7514-0DCC9BA15451}"/>
                </a:ext>
              </a:extLst>
            </p:cNvPr>
            <p:cNvSpPr/>
            <p:nvPr userDrawn="1"/>
          </p:nvSpPr>
          <p:spPr>
            <a:xfrm>
              <a:off x="339252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A987884D-78EA-6E33-DE4A-5BCCCCB7FD6B}"/>
                </a:ext>
              </a:extLst>
            </p:cNvPr>
            <p:cNvSpPr/>
            <p:nvPr userDrawn="1"/>
          </p:nvSpPr>
          <p:spPr>
            <a:xfrm rot="5400000">
              <a:off x="381008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BB3CD680-17DF-91B7-430D-26D0067D5B4A}"/>
                </a:ext>
              </a:extLst>
            </p:cNvPr>
            <p:cNvSpPr/>
            <p:nvPr userDrawn="1"/>
          </p:nvSpPr>
          <p:spPr>
            <a:xfrm rot="16200000">
              <a:off x="455123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A0884B0B-A1DE-F9EB-6618-80439EF5C0DF}"/>
                </a:ext>
              </a:extLst>
            </p:cNvPr>
            <p:cNvSpPr/>
            <p:nvPr userDrawn="1"/>
          </p:nvSpPr>
          <p:spPr>
            <a:xfrm rot="10800000">
              <a:off x="418065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">
            <a:extLst>
              <a:ext uri="{FF2B5EF4-FFF2-40B4-BE49-F238E27FC236}">
                <a16:creationId xmlns:a16="http://schemas.microsoft.com/office/drawing/2014/main" id="{E2C391A9-4156-9BE9-4F47-FF65CA8CA9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161" y="6056570"/>
            <a:ext cx="1079500" cy="6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955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D675663-4BD9-891F-E1EF-124F8B951C94}"/>
              </a:ext>
            </a:extLst>
          </p:cNvPr>
          <p:cNvGrpSpPr/>
          <p:nvPr userDrawn="1"/>
        </p:nvGrpSpPr>
        <p:grpSpPr>
          <a:xfrm>
            <a:off x="11232133" y="2074107"/>
            <a:ext cx="3017520" cy="3017520"/>
            <a:chOff x="11232133" y="1881746"/>
            <a:chExt cx="3017520" cy="30175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3DC7C69-79EF-4162-57A6-B0D7DF3C65EC}"/>
                </a:ext>
              </a:extLst>
            </p:cNvPr>
            <p:cNvGrpSpPr/>
            <p:nvPr userDrawn="1"/>
          </p:nvGrpSpPr>
          <p:grpSpPr>
            <a:xfrm>
              <a:off x="11232133" y="1881746"/>
              <a:ext cx="3017520" cy="3017520"/>
              <a:chOff x="9845040" y="-847555"/>
              <a:chExt cx="3017520" cy="301752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2ED981D-E473-01B3-151F-953A41DC32C6}"/>
                  </a:ext>
                </a:extLst>
              </p:cNvPr>
              <p:cNvSpPr/>
              <p:nvPr userDrawn="1"/>
            </p:nvSpPr>
            <p:spPr>
              <a:xfrm>
                <a:off x="9895891" y="-784346"/>
                <a:ext cx="2915817" cy="2915817"/>
              </a:xfrm>
              <a:prstGeom prst="ellipse">
                <a:avLst/>
              </a:prstGeom>
              <a:solidFill>
                <a:srgbClr val="642722">
                  <a:alpha val="4059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9185E18-E83E-797F-C8EE-BC1BC2066B2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845040" y="-847555"/>
                <a:ext cx="3017520" cy="3017520"/>
              </a:xfrm>
              <a:prstGeom prst="ellipse">
                <a:avLst/>
              </a:prstGeom>
              <a:noFill/>
              <a:ln>
                <a:solidFill>
                  <a:srgbClr val="6427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1F0E777C-33BC-5AA7-D784-3AEC92A9EB54}"/>
                </a:ext>
              </a:extLst>
            </p:cNvPr>
            <p:cNvSpPr/>
            <p:nvPr userDrawn="1"/>
          </p:nvSpPr>
          <p:spPr>
            <a:xfrm rot="16200000">
              <a:off x="11326265" y="2410800"/>
              <a:ext cx="2362224" cy="2036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16F90EBB-9A91-7B01-EA06-E19932303526}"/>
                </a:ext>
              </a:extLst>
            </p:cNvPr>
            <p:cNvSpPr/>
            <p:nvPr userDrawn="1"/>
          </p:nvSpPr>
          <p:spPr>
            <a:xfrm rot="16200000">
              <a:off x="11564188" y="2615906"/>
              <a:ext cx="1886378" cy="162618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4919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56E68A8E-34B1-2B19-223B-81E9D7E590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161" y="6056570"/>
            <a:ext cx="1079500" cy="6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0ADD7637-DB6D-7727-E892-587D724A81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660" y="393993"/>
            <a:ext cx="8890343" cy="914400"/>
          </a:xfrm>
        </p:spPr>
        <p:txBody>
          <a:bodyPr>
            <a:noAutofit/>
          </a:bodyPr>
          <a:lstStyle>
            <a:lvl1pPr marL="0" indent="0">
              <a:buNone/>
              <a:defRPr sz="4000" b="1" i="0">
                <a:latin typeface="HurmeGeometricSans1 Bold" panose="020B0500020000000000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9F3C50-0AEB-6AA3-03E2-C12CFF168B54}"/>
              </a:ext>
            </a:extLst>
          </p:cNvPr>
          <p:cNvGrpSpPr/>
          <p:nvPr userDrawn="1"/>
        </p:nvGrpSpPr>
        <p:grpSpPr>
          <a:xfrm rot="10800000">
            <a:off x="-2052268" y="2074107"/>
            <a:ext cx="3017520" cy="3017520"/>
            <a:chOff x="11232133" y="1881746"/>
            <a:chExt cx="3017520" cy="30175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6E76B0B-AE18-503B-FF39-B859BCAF6CA1}"/>
                </a:ext>
              </a:extLst>
            </p:cNvPr>
            <p:cNvGrpSpPr/>
            <p:nvPr userDrawn="1"/>
          </p:nvGrpSpPr>
          <p:grpSpPr>
            <a:xfrm>
              <a:off x="11232133" y="1881746"/>
              <a:ext cx="3017520" cy="3017520"/>
              <a:chOff x="9845040" y="-847555"/>
              <a:chExt cx="3017520" cy="301752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4D2C439-B8A7-CA42-5373-4F95AD7A9C36}"/>
                  </a:ext>
                </a:extLst>
              </p:cNvPr>
              <p:cNvSpPr/>
              <p:nvPr userDrawn="1"/>
            </p:nvSpPr>
            <p:spPr>
              <a:xfrm>
                <a:off x="9895891" y="-784346"/>
                <a:ext cx="2915817" cy="2915817"/>
              </a:xfrm>
              <a:prstGeom prst="ellipse">
                <a:avLst/>
              </a:prstGeom>
              <a:solidFill>
                <a:srgbClr val="642722">
                  <a:alpha val="4059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453E501-9138-6068-88A3-56D4CF20783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845040" y="-847555"/>
                <a:ext cx="3017520" cy="3017520"/>
              </a:xfrm>
              <a:prstGeom prst="ellipse">
                <a:avLst/>
              </a:prstGeom>
              <a:noFill/>
              <a:ln>
                <a:solidFill>
                  <a:srgbClr val="6427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ADFD26-3E2B-E571-B4D3-CFA959FA377E}"/>
                </a:ext>
              </a:extLst>
            </p:cNvPr>
            <p:cNvSpPr/>
            <p:nvPr userDrawn="1"/>
          </p:nvSpPr>
          <p:spPr>
            <a:xfrm rot="16200000">
              <a:off x="11326265" y="2410800"/>
              <a:ext cx="2362224" cy="2036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F4F8C77D-5C74-F62D-2C01-CE7B1F29FC0F}"/>
                </a:ext>
              </a:extLst>
            </p:cNvPr>
            <p:cNvSpPr/>
            <p:nvPr userDrawn="1"/>
          </p:nvSpPr>
          <p:spPr>
            <a:xfrm rot="16200000">
              <a:off x="11564188" y="2615906"/>
              <a:ext cx="1886378" cy="162618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4919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C6864982-F1B5-7907-58CE-89CEA4737522}"/>
              </a:ext>
            </a:extLst>
          </p:cNvPr>
          <p:cNvSpPr/>
          <p:nvPr userDrawn="1"/>
        </p:nvSpPr>
        <p:spPr>
          <a:xfrm>
            <a:off x="595339" y="6374618"/>
            <a:ext cx="9601200" cy="74060"/>
          </a:xfrm>
          <a:prstGeom prst="rect">
            <a:avLst/>
          </a:prstGeom>
          <a:solidFill>
            <a:srgbClr val="642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96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D58529A-BECD-47AE-2FF0-DDE6B2BB7B7C}"/>
              </a:ext>
            </a:extLst>
          </p:cNvPr>
          <p:cNvGrpSpPr/>
          <p:nvPr userDrawn="1"/>
        </p:nvGrpSpPr>
        <p:grpSpPr>
          <a:xfrm rot="5400000" flipV="1">
            <a:off x="-1454205" y="3757189"/>
            <a:ext cx="3780576" cy="165846"/>
            <a:chOff x="3392524" y="2806725"/>
            <a:chExt cx="7800829" cy="342206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2FF9D5EE-DA03-E381-640F-9F61C89AF2B9}"/>
                </a:ext>
              </a:extLst>
            </p:cNvPr>
            <p:cNvSpPr/>
            <p:nvPr userDrawn="1"/>
          </p:nvSpPr>
          <p:spPr>
            <a:xfrm>
              <a:off x="653905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E2669710-4520-24B1-1A1F-7C4391B3B8E8}"/>
                </a:ext>
              </a:extLst>
            </p:cNvPr>
            <p:cNvSpPr/>
            <p:nvPr userDrawn="1"/>
          </p:nvSpPr>
          <p:spPr>
            <a:xfrm rot="5400000">
              <a:off x="695661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ED77975A-EE07-6BCF-F4B5-CD1FCB973F9D}"/>
                </a:ext>
              </a:extLst>
            </p:cNvPr>
            <p:cNvSpPr/>
            <p:nvPr userDrawn="1"/>
          </p:nvSpPr>
          <p:spPr>
            <a:xfrm rot="16200000">
              <a:off x="769776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0474C50D-3047-B784-E0BD-8B81343AD1D0}"/>
                </a:ext>
              </a:extLst>
            </p:cNvPr>
            <p:cNvSpPr/>
            <p:nvPr userDrawn="1"/>
          </p:nvSpPr>
          <p:spPr>
            <a:xfrm rot="10800000">
              <a:off x="732718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3D8E5885-7EBF-E89A-2606-80AC3DB7A159}"/>
                </a:ext>
              </a:extLst>
            </p:cNvPr>
            <p:cNvSpPr/>
            <p:nvPr userDrawn="1"/>
          </p:nvSpPr>
          <p:spPr>
            <a:xfrm>
              <a:off x="8145988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5C46DB98-D5B2-3231-28E3-C6E76778D22E}"/>
                </a:ext>
              </a:extLst>
            </p:cNvPr>
            <p:cNvSpPr/>
            <p:nvPr userDrawn="1"/>
          </p:nvSpPr>
          <p:spPr>
            <a:xfrm rot="5400000">
              <a:off x="8563545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89E3656D-29A7-AB07-0100-57CE5C9F9783}"/>
                </a:ext>
              </a:extLst>
            </p:cNvPr>
            <p:cNvSpPr/>
            <p:nvPr userDrawn="1"/>
          </p:nvSpPr>
          <p:spPr>
            <a:xfrm rot="16200000">
              <a:off x="9304701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E2208CB-3316-B324-A9C3-47BD1F9322C7}"/>
                </a:ext>
              </a:extLst>
            </p:cNvPr>
            <p:cNvSpPr/>
            <p:nvPr userDrawn="1"/>
          </p:nvSpPr>
          <p:spPr>
            <a:xfrm rot="10800000">
              <a:off x="8934123" y="2853096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34C4F2E3-BE47-1E93-D45A-B7D687BED3DB}"/>
                </a:ext>
              </a:extLst>
            </p:cNvPr>
            <p:cNvSpPr/>
            <p:nvPr userDrawn="1"/>
          </p:nvSpPr>
          <p:spPr>
            <a:xfrm>
              <a:off x="9721647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1BA0A356-2BD3-74E5-291B-98A25A90FD6A}"/>
                </a:ext>
              </a:extLst>
            </p:cNvPr>
            <p:cNvSpPr/>
            <p:nvPr userDrawn="1"/>
          </p:nvSpPr>
          <p:spPr>
            <a:xfrm rot="5400000">
              <a:off x="10139204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FBFA4F1-0C7A-D09A-F520-9207F9AB00CC}"/>
                </a:ext>
              </a:extLst>
            </p:cNvPr>
            <p:cNvSpPr/>
            <p:nvPr userDrawn="1"/>
          </p:nvSpPr>
          <p:spPr>
            <a:xfrm rot="16200000">
              <a:off x="10880360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4DBD0A7B-042B-51D4-2973-536D52AC8BD6}"/>
                </a:ext>
              </a:extLst>
            </p:cNvPr>
            <p:cNvSpPr/>
            <p:nvPr userDrawn="1"/>
          </p:nvSpPr>
          <p:spPr>
            <a:xfrm rot="10800000">
              <a:off x="10509782" y="2859123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F3256FBA-052D-13E1-2310-37C4A9AA4499}"/>
                </a:ext>
              </a:extLst>
            </p:cNvPr>
            <p:cNvSpPr/>
            <p:nvPr userDrawn="1"/>
          </p:nvSpPr>
          <p:spPr>
            <a:xfrm>
              <a:off x="4968183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E4DE9C22-C6B5-FA14-27F9-74284CD26BD5}"/>
                </a:ext>
              </a:extLst>
            </p:cNvPr>
            <p:cNvSpPr/>
            <p:nvPr userDrawn="1"/>
          </p:nvSpPr>
          <p:spPr>
            <a:xfrm rot="5400000">
              <a:off x="5385740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6DF9E836-6800-DAAC-CACB-84D948B5CF48}"/>
                </a:ext>
              </a:extLst>
            </p:cNvPr>
            <p:cNvSpPr/>
            <p:nvPr userDrawn="1"/>
          </p:nvSpPr>
          <p:spPr>
            <a:xfrm rot="16200000">
              <a:off x="6126896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CF5DFFCF-67AE-FA72-4E3D-245F5FAD3064}"/>
                </a:ext>
              </a:extLst>
            </p:cNvPr>
            <p:cNvSpPr/>
            <p:nvPr userDrawn="1"/>
          </p:nvSpPr>
          <p:spPr>
            <a:xfrm rot="10800000">
              <a:off x="5756318" y="2855414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F56FE69C-E7B1-708E-2E68-39150E786ADA}"/>
                </a:ext>
              </a:extLst>
            </p:cNvPr>
            <p:cNvSpPr/>
            <p:nvPr userDrawn="1"/>
          </p:nvSpPr>
          <p:spPr>
            <a:xfrm>
              <a:off x="339252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11AA32A0-AEAE-7FB0-A830-23851448A239}"/>
                </a:ext>
              </a:extLst>
            </p:cNvPr>
            <p:cNvSpPr/>
            <p:nvPr userDrawn="1"/>
          </p:nvSpPr>
          <p:spPr>
            <a:xfrm rot="5400000">
              <a:off x="381008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D8FE19B3-8945-6A02-9651-2A348C1998A4}"/>
                </a:ext>
              </a:extLst>
            </p:cNvPr>
            <p:cNvSpPr/>
            <p:nvPr userDrawn="1"/>
          </p:nvSpPr>
          <p:spPr>
            <a:xfrm rot="16200000">
              <a:off x="455123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DB835595-36B8-5375-E8B1-C07699371340}"/>
                </a:ext>
              </a:extLst>
            </p:cNvPr>
            <p:cNvSpPr/>
            <p:nvPr userDrawn="1"/>
          </p:nvSpPr>
          <p:spPr>
            <a:xfrm rot="10800000">
              <a:off x="418065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">
            <a:extLst>
              <a:ext uri="{FF2B5EF4-FFF2-40B4-BE49-F238E27FC236}">
                <a16:creationId xmlns:a16="http://schemas.microsoft.com/office/drawing/2014/main" id="{E01B8E85-8847-3AEA-C10B-61663E5D01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161" y="6056570"/>
            <a:ext cx="1079500" cy="6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0792924A-1327-3ED3-6A33-E5977B629D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660" y="393993"/>
            <a:ext cx="8890343" cy="914400"/>
          </a:xfrm>
        </p:spPr>
        <p:txBody>
          <a:bodyPr>
            <a:noAutofit/>
          </a:bodyPr>
          <a:lstStyle>
            <a:lvl1pPr marL="0" indent="0">
              <a:buNone/>
              <a:defRPr sz="4000" b="1" i="0">
                <a:latin typeface="HurmeGeometricSans1 Bold" panose="020B0500020000000000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EE367B-093C-0D7C-F6A7-E3050BFBB3DD}"/>
              </a:ext>
            </a:extLst>
          </p:cNvPr>
          <p:cNvGrpSpPr/>
          <p:nvPr userDrawn="1"/>
        </p:nvGrpSpPr>
        <p:grpSpPr>
          <a:xfrm>
            <a:off x="11232133" y="2074107"/>
            <a:ext cx="3017520" cy="3017520"/>
            <a:chOff x="11232133" y="1881746"/>
            <a:chExt cx="3017520" cy="30175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382187B-3390-8DB9-D42C-95E27BA1E858}"/>
                </a:ext>
              </a:extLst>
            </p:cNvPr>
            <p:cNvGrpSpPr/>
            <p:nvPr userDrawn="1"/>
          </p:nvGrpSpPr>
          <p:grpSpPr>
            <a:xfrm>
              <a:off x="11232133" y="1881746"/>
              <a:ext cx="3017520" cy="3017520"/>
              <a:chOff x="9845040" y="-847555"/>
              <a:chExt cx="3017520" cy="301752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29CD114-DDF8-81F6-0FD0-9E223ABFB412}"/>
                  </a:ext>
                </a:extLst>
              </p:cNvPr>
              <p:cNvSpPr/>
              <p:nvPr userDrawn="1"/>
            </p:nvSpPr>
            <p:spPr>
              <a:xfrm>
                <a:off x="9895891" y="-784346"/>
                <a:ext cx="2915817" cy="2915817"/>
              </a:xfrm>
              <a:prstGeom prst="ellipse">
                <a:avLst/>
              </a:prstGeom>
              <a:solidFill>
                <a:srgbClr val="642722">
                  <a:alpha val="4059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2A0E4B-BF6F-F107-AE49-4A57A3D08F4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845040" y="-847555"/>
                <a:ext cx="3017520" cy="3017520"/>
              </a:xfrm>
              <a:prstGeom prst="ellipse">
                <a:avLst/>
              </a:prstGeom>
              <a:noFill/>
              <a:ln>
                <a:solidFill>
                  <a:srgbClr val="6427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C0DF6077-7B88-4EBF-2A7D-E1EC7A315AE8}"/>
                </a:ext>
              </a:extLst>
            </p:cNvPr>
            <p:cNvSpPr/>
            <p:nvPr userDrawn="1"/>
          </p:nvSpPr>
          <p:spPr>
            <a:xfrm rot="16200000">
              <a:off x="11326265" y="2410800"/>
              <a:ext cx="2362224" cy="2036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AFBA8379-F6D1-8B04-CBD1-51833D4E1077}"/>
                </a:ext>
              </a:extLst>
            </p:cNvPr>
            <p:cNvSpPr/>
            <p:nvPr userDrawn="1"/>
          </p:nvSpPr>
          <p:spPr>
            <a:xfrm rot="16200000">
              <a:off x="11564188" y="2615906"/>
              <a:ext cx="1886378" cy="162618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4919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45C9E77F-66AD-0C6B-0BA1-6D3F99881F16}"/>
              </a:ext>
            </a:extLst>
          </p:cNvPr>
          <p:cNvSpPr/>
          <p:nvPr userDrawn="1"/>
        </p:nvSpPr>
        <p:spPr>
          <a:xfrm>
            <a:off x="595339" y="6374618"/>
            <a:ext cx="9601200" cy="74060"/>
          </a:xfrm>
          <a:prstGeom prst="rect">
            <a:avLst/>
          </a:prstGeom>
          <a:solidFill>
            <a:srgbClr val="642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2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6BF22B-C7CF-DBC4-C98D-FC721F137B84}"/>
              </a:ext>
            </a:extLst>
          </p:cNvPr>
          <p:cNvGrpSpPr/>
          <p:nvPr userDrawn="1"/>
        </p:nvGrpSpPr>
        <p:grpSpPr>
          <a:xfrm rot="5400000" flipV="1">
            <a:off x="9899595" y="3757189"/>
            <a:ext cx="3780576" cy="165846"/>
            <a:chOff x="3392524" y="2806725"/>
            <a:chExt cx="7800829" cy="342206"/>
          </a:xfrm>
        </p:grpSpPr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A839C3F3-F982-0A3C-5421-E8814E889675}"/>
                </a:ext>
              </a:extLst>
            </p:cNvPr>
            <p:cNvSpPr/>
            <p:nvPr userDrawn="1"/>
          </p:nvSpPr>
          <p:spPr>
            <a:xfrm>
              <a:off x="653905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BFF6EEA-66C8-EA94-A3F9-A0CA9337AB6A}"/>
                </a:ext>
              </a:extLst>
            </p:cNvPr>
            <p:cNvSpPr/>
            <p:nvPr userDrawn="1"/>
          </p:nvSpPr>
          <p:spPr>
            <a:xfrm rot="5400000">
              <a:off x="695661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D5159E31-3948-FC68-BFCA-7B78FD819C19}"/>
                </a:ext>
              </a:extLst>
            </p:cNvPr>
            <p:cNvSpPr/>
            <p:nvPr userDrawn="1"/>
          </p:nvSpPr>
          <p:spPr>
            <a:xfrm rot="16200000">
              <a:off x="769776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D863BDD8-A04B-C38C-479E-F49A5615272E}"/>
                </a:ext>
              </a:extLst>
            </p:cNvPr>
            <p:cNvSpPr/>
            <p:nvPr userDrawn="1"/>
          </p:nvSpPr>
          <p:spPr>
            <a:xfrm rot="10800000">
              <a:off x="732718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9023E091-A10C-D73C-CF73-A7BDB25D262F}"/>
                </a:ext>
              </a:extLst>
            </p:cNvPr>
            <p:cNvSpPr/>
            <p:nvPr userDrawn="1"/>
          </p:nvSpPr>
          <p:spPr>
            <a:xfrm>
              <a:off x="8145988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C436F292-F854-9E53-F999-EA177642A258}"/>
                </a:ext>
              </a:extLst>
            </p:cNvPr>
            <p:cNvSpPr/>
            <p:nvPr userDrawn="1"/>
          </p:nvSpPr>
          <p:spPr>
            <a:xfrm rot="5400000">
              <a:off x="8563545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B7E377B3-2BD0-C925-48D9-8A29DB46B2F6}"/>
                </a:ext>
              </a:extLst>
            </p:cNvPr>
            <p:cNvSpPr/>
            <p:nvPr userDrawn="1"/>
          </p:nvSpPr>
          <p:spPr>
            <a:xfrm rot="16200000">
              <a:off x="9304701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C316C401-5220-E98D-138A-24D9F740A00D}"/>
                </a:ext>
              </a:extLst>
            </p:cNvPr>
            <p:cNvSpPr/>
            <p:nvPr userDrawn="1"/>
          </p:nvSpPr>
          <p:spPr>
            <a:xfrm rot="10800000">
              <a:off x="8934123" y="2853096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D36A253-0E24-78DD-D2BB-E97F0C6026F0}"/>
                </a:ext>
              </a:extLst>
            </p:cNvPr>
            <p:cNvSpPr/>
            <p:nvPr userDrawn="1"/>
          </p:nvSpPr>
          <p:spPr>
            <a:xfrm>
              <a:off x="9721647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086792FD-9086-1970-C870-CE60E51E9185}"/>
                </a:ext>
              </a:extLst>
            </p:cNvPr>
            <p:cNvSpPr/>
            <p:nvPr userDrawn="1"/>
          </p:nvSpPr>
          <p:spPr>
            <a:xfrm rot="5400000">
              <a:off x="10139204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134FDD0-AEA9-3B80-1150-C1A5D512A117}"/>
                </a:ext>
              </a:extLst>
            </p:cNvPr>
            <p:cNvSpPr/>
            <p:nvPr userDrawn="1"/>
          </p:nvSpPr>
          <p:spPr>
            <a:xfrm rot="16200000">
              <a:off x="10880360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D779C01A-0655-BF39-6CB5-935E2DBD5DFE}"/>
                </a:ext>
              </a:extLst>
            </p:cNvPr>
            <p:cNvSpPr/>
            <p:nvPr userDrawn="1"/>
          </p:nvSpPr>
          <p:spPr>
            <a:xfrm rot="10800000">
              <a:off x="10509782" y="2859123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422A69B5-C8F5-C480-6D5E-10B168FA8D4F}"/>
                </a:ext>
              </a:extLst>
            </p:cNvPr>
            <p:cNvSpPr/>
            <p:nvPr userDrawn="1"/>
          </p:nvSpPr>
          <p:spPr>
            <a:xfrm>
              <a:off x="4968183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44D7FD3F-4443-8218-A9BD-1ED37AE07929}"/>
                </a:ext>
              </a:extLst>
            </p:cNvPr>
            <p:cNvSpPr/>
            <p:nvPr userDrawn="1"/>
          </p:nvSpPr>
          <p:spPr>
            <a:xfrm rot="5400000">
              <a:off x="5385740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EC0BAE43-8C1E-3774-CC96-460E1F5EE200}"/>
                </a:ext>
              </a:extLst>
            </p:cNvPr>
            <p:cNvSpPr/>
            <p:nvPr userDrawn="1"/>
          </p:nvSpPr>
          <p:spPr>
            <a:xfrm rot="16200000">
              <a:off x="6126896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F1757A1E-A8AC-3CB4-7BC9-214265E07949}"/>
                </a:ext>
              </a:extLst>
            </p:cNvPr>
            <p:cNvSpPr/>
            <p:nvPr userDrawn="1"/>
          </p:nvSpPr>
          <p:spPr>
            <a:xfrm rot="10800000">
              <a:off x="5756318" y="2855414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8BE3D53A-87DA-E06B-0B4D-E753B0EC9133}"/>
                </a:ext>
              </a:extLst>
            </p:cNvPr>
            <p:cNvSpPr/>
            <p:nvPr userDrawn="1"/>
          </p:nvSpPr>
          <p:spPr>
            <a:xfrm>
              <a:off x="339252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E69C2670-F3AA-9A91-4BAB-35B7EC30E1CA}"/>
                </a:ext>
              </a:extLst>
            </p:cNvPr>
            <p:cNvSpPr/>
            <p:nvPr userDrawn="1"/>
          </p:nvSpPr>
          <p:spPr>
            <a:xfrm rot="5400000">
              <a:off x="381008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F536F171-5CB2-A06F-404C-65E312BAB321}"/>
                </a:ext>
              </a:extLst>
            </p:cNvPr>
            <p:cNvSpPr/>
            <p:nvPr userDrawn="1"/>
          </p:nvSpPr>
          <p:spPr>
            <a:xfrm rot="16200000">
              <a:off x="455123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22EF2CD4-4BDD-B5C6-AEC2-E1C9449F4BC4}"/>
                </a:ext>
              </a:extLst>
            </p:cNvPr>
            <p:cNvSpPr/>
            <p:nvPr userDrawn="1"/>
          </p:nvSpPr>
          <p:spPr>
            <a:xfrm rot="10800000">
              <a:off x="418065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">
            <a:extLst>
              <a:ext uri="{FF2B5EF4-FFF2-40B4-BE49-F238E27FC236}">
                <a16:creationId xmlns:a16="http://schemas.microsoft.com/office/drawing/2014/main" id="{D3760ADA-C62F-FFFD-9D04-4EFB2BEA38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161" y="6056570"/>
            <a:ext cx="1079500" cy="6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6F10746E-2636-B25E-D696-566C25BFC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660" y="393993"/>
            <a:ext cx="8890343" cy="914400"/>
          </a:xfrm>
        </p:spPr>
        <p:txBody>
          <a:bodyPr>
            <a:noAutofit/>
          </a:bodyPr>
          <a:lstStyle>
            <a:lvl1pPr marL="0" indent="0">
              <a:buNone/>
              <a:defRPr sz="4000" b="1" i="0">
                <a:latin typeface="HurmeGeometricSans1 Bold" panose="020B0500020000000000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DD19618-8AAE-2707-61A6-05732F66B7FC}"/>
              </a:ext>
            </a:extLst>
          </p:cNvPr>
          <p:cNvGrpSpPr/>
          <p:nvPr userDrawn="1"/>
        </p:nvGrpSpPr>
        <p:grpSpPr>
          <a:xfrm rot="10800000">
            <a:off x="-2052268" y="2074107"/>
            <a:ext cx="3017520" cy="3017520"/>
            <a:chOff x="11232133" y="1881746"/>
            <a:chExt cx="3017520" cy="301752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B752518-76C1-7C35-199F-1FEF1E43A47F}"/>
                </a:ext>
              </a:extLst>
            </p:cNvPr>
            <p:cNvGrpSpPr/>
            <p:nvPr userDrawn="1"/>
          </p:nvGrpSpPr>
          <p:grpSpPr>
            <a:xfrm>
              <a:off x="11232133" y="1881746"/>
              <a:ext cx="3017520" cy="3017520"/>
              <a:chOff x="9845040" y="-847555"/>
              <a:chExt cx="3017520" cy="301752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03017AA-8311-B018-DDBD-1355B9BD8C9B}"/>
                  </a:ext>
                </a:extLst>
              </p:cNvPr>
              <p:cNvSpPr/>
              <p:nvPr userDrawn="1"/>
            </p:nvSpPr>
            <p:spPr>
              <a:xfrm>
                <a:off x="9895891" y="-784346"/>
                <a:ext cx="2915817" cy="2915817"/>
              </a:xfrm>
              <a:prstGeom prst="ellipse">
                <a:avLst/>
              </a:prstGeom>
              <a:solidFill>
                <a:srgbClr val="642722">
                  <a:alpha val="4059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CC8F264-4AA4-37D1-BC65-ED69E8E8694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845040" y="-847555"/>
                <a:ext cx="3017520" cy="3017520"/>
              </a:xfrm>
              <a:prstGeom prst="ellipse">
                <a:avLst/>
              </a:prstGeom>
              <a:noFill/>
              <a:ln>
                <a:solidFill>
                  <a:srgbClr val="6427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DFABE063-D608-B747-04CD-556BBB5C619D}"/>
                </a:ext>
              </a:extLst>
            </p:cNvPr>
            <p:cNvSpPr/>
            <p:nvPr userDrawn="1"/>
          </p:nvSpPr>
          <p:spPr>
            <a:xfrm rot="16200000">
              <a:off x="11326265" y="2410800"/>
              <a:ext cx="2362224" cy="2036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1A7BEFBA-2BF3-A4E4-2FCD-731E2A831C2D}"/>
                </a:ext>
              </a:extLst>
            </p:cNvPr>
            <p:cNvSpPr/>
            <p:nvPr userDrawn="1"/>
          </p:nvSpPr>
          <p:spPr>
            <a:xfrm rot="16200000">
              <a:off x="11564188" y="2615906"/>
              <a:ext cx="1886378" cy="162618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4919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4E59BDB-23CA-301C-A56D-E1A0D6CBFFE6}"/>
              </a:ext>
            </a:extLst>
          </p:cNvPr>
          <p:cNvSpPr/>
          <p:nvPr userDrawn="1"/>
        </p:nvSpPr>
        <p:spPr>
          <a:xfrm>
            <a:off x="595339" y="6374618"/>
            <a:ext cx="9601200" cy="74060"/>
          </a:xfrm>
          <a:prstGeom prst="rect">
            <a:avLst/>
          </a:prstGeom>
          <a:solidFill>
            <a:srgbClr val="642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56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406C4CE-36BD-02F3-9BBB-F852C02BD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161" y="6056570"/>
            <a:ext cx="1079500" cy="6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90E8D363-207B-C046-A434-E17EE1C48E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660" y="393993"/>
            <a:ext cx="8890343" cy="914400"/>
          </a:xfrm>
        </p:spPr>
        <p:txBody>
          <a:bodyPr>
            <a:noAutofit/>
          </a:bodyPr>
          <a:lstStyle>
            <a:lvl1pPr marL="0" indent="0">
              <a:buNone/>
              <a:defRPr sz="4000" b="1" i="0">
                <a:latin typeface="HurmeGeometricSans1 Bold" panose="020B0500020000000000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6C1BA3-BA4D-F915-77E9-6A69F9B6488C}"/>
              </a:ext>
            </a:extLst>
          </p:cNvPr>
          <p:cNvSpPr/>
          <p:nvPr userDrawn="1"/>
        </p:nvSpPr>
        <p:spPr>
          <a:xfrm>
            <a:off x="595339" y="6374618"/>
            <a:ext cx="9601200" cy="74060"/>
          </a:xfrm>
          <a:prstGeom prst="rect">
            <a:avLst/>
          </a:prstGeom>
          <a:solidFill>
            <a:srgbClr val="642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7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D009075-5564-A701-9D5F-B995542CBDE6}"/>
              </a:ext>
            </a:extLst>
          </p:cNvPr>
          <p:cNvSpPr/>
          <p:nvPr userDrawn="1"/>
        </p:nvSpPr>
        <p:spPr>
          <a:xfrm>
            <a:off x="708660" y="1768224"/>
            <a:ext cx="4954009" cy="4199515"/>
          </a:xfrm>
          <a:prstGeom prst="roundRect">
            <a:avLst>
              <a:gd name="adj" fmla="val 5953"/>
            </a:avLst>
          </a:prstGeom>
          <a:solidFill>
            <a:srgbClr val="642722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3F8131-9422-AFAC-1CDF-521A4AF1254B}"/>
              </a:ext>
            </a:extLst>
          </p:cNvPr>
          <p:cNvGrpSpPr/>
          <p:nvPr userDrawn="1"/>
        </p:nvGrpSpPr>
        <p:grpSpPr>
          <a:xfrm rot="5400000" flipV="1">
            <a:off x="-1454205" y="3757189"/>
            <a:ext cx="3780576" cy="165846"/>
            <a:chOff x="3392524" y="2806725"/>
            <a:chExt cx="7800829" cy="342206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47FBB227-68FD-9463-8638-36C204AE30F4}"/>
                </a:ext>
              </a:extLst>
            </p:cNvPr>
            <p:cNvSpPr/>
            <p:nvPr userDrawn="1"/>
          </p:nvSpPr>
          <p:spPr>
            <a:xfrm>
              <a:off x="653905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12FDD0B6-9C6B-DA5B-CD46-6E5326CD078E}"/>
                </a:ext>
              </a:extLst>
            </p:cNvPr>
            <p:cNvSpPr/>
            <p:nvPr userDrawn="1"/>
          </p:nvSpPr>
          <p:spPr>
            <a:xfrm rot="5400000">
              <a:off x="695661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82C0D5A9-556F-DDA6-91E4-E968D9D593EB}"/>
                </a:ext>
              </a:extLst>
            </p:cNvPr>
            <p:cNvSpPr/>
            <p:nvPr userDrawn="1"/>
          </p:nvSpPr>
          <p:spPr>
            <a:xfrm rot="16200000">
              <a:off x="769776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8E9B9881-80B0-4AA3-2526-A61486A00FA0}"/>
                </a:ext>
              </a:extLst>
            </p:cNvPr>
            <p:cNvSpPr/>
            <p:nvPr userDrawn="1"/>
          </p:nvSpPr>
          <p:spPr>
            <a:xfrm rot="10800000">
              <a:off x="732718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D9DC20AD-ADAB-E58B-C0AD-7E0ADA4A4EEC}"/>
                </a:ext>
              </a:extLst>
            </p:cNvPr>
            <p:cNvSpPr/>
            <p:nvPr userDrawn="1"/>
          </p:nvSpPr>
          <p:spPr>
            <a:xfrm>
              <a:off x="8145988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79279C75-F9A5-6529-4CA6-637AB1222FE3}"/>
                </a:ext>
              </a:extLst>
            </p:cNvPr>
            <p:cNvSpPr/>
            <p:nvPr userDrawn="1"/>
          </p:nvSpPr>
          <p:spPr>
            <a:xfrm rot="5400000">
              <a:off x="8563545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A69648F2-5E01-A528-1BBC-A7E38DB235B1}"/>
                </a:ext>
              </a:extLst>
            </p:cNvPr>
            <p:cNvSpPr/>
            <p:nvPr userDrawn="1"/>
          </p:nvSpPr>
          <p:spPr>
            <a:xfrm rot="16200000">
              <a:off x="9304701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D046BCCF-73AE-1797-F805-31B18E6C51AE}"/>
                </a:ext>
              </a:extLst>
            </p:cNvPr>
            <p:cNvSpPr/>
            <p:nvPr userDrawn="1"/>
          </p:nvSpPr>
          <p:spPr>
            <a:xfrm rot="10800000">
              <a:off x="8934123" y="2853096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41F81BC3-D399-18D1-47E8-57DF0A701207}"/>
                </a:ext>
              </a:extLst>
            </p:cNvPr>
            <p:cNvSpPr/>
            <p:nvPr userDrawn="1"/>
          </p:nvSpPr>
          <p:spPr>
            <a:xfrm>
              <a:off x="9721647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3998997E-D943-57C1-3BB4-C9FFE085F9CA}"/>
                </a:ext>
              </a:extLst>
            </p:cNvPr>
            <p:cNvSpPr/>
            <p:nvPr userDrawn="1"/>
          </p:nvSpPr>
          <p:spPr>
            <a:xfrm rot="5400000">
              <a:off x="10139204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0AA5CA3-CE5E-95A3-D088-A9150EE8A539}"/>
                </a:ext>
              </a:extLst>
            </p:cNvPr>
            <p:cNvSpPr/>
            <p:nvPr userDrawn="1"/>
          </p:nvSpPr>
          <p:spPr>
            <a:xfrm rot="16200000">
              <a:off x="10880360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B1CC288C-8BEE-B52E-B18E-54C1F8290516}"/>
                </a:ext>
              </a:extLst>
            </p:cNvPr>
            <p:cNvSpPr/>
            <p:nvPr userDrawn="1"/>
          </p:nvSpPr>
          <p:spPr>
            <a:xfrm rot="10800000">
              <a:off x="10509782" y="2859123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685269DB-6EE2-70F5-ED0A-630EECAA9485}"/>
                </a:ext>
              </a:extLst>
            </p:cNvPr>
            <p:cNvSpPr/>
            <p:nvPr userDrawn="1"/>
          </p:nvSpPr>
          <p:spPr>
            <a:xfrm>
              <a:off x="4968183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7413DEDE-5137-39B7-D8E9-E456CAFD5A03}"/>
                </a:ext>
              </a:extLst>
            </p:cNvPr>
            <p:cNvSpPr/>
            <p:nvPr userDrawn="1"/>
          </p:nvSpPr>
          <p:spPr>
            <a:xfrm rot="5400000">
              <a:off x="5385740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C08025EC-AA30-6DB1-8433-D19D440C7AB1}"/>
                </a:ext>
              </a:extLst>
            </p:cNvPr>
            <p:cNvSpPr/>
            <p:nvPr userDrawn="1"/>
          </p:nvSpPr>
          <p:spPr>
            <a:xfrm rot="16200000">
              <a:off x="6126896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3CFB4D78-6985-4E72-2FE0-E002CCB99962}"/>
                </a:ext>
              </a:extLst>
            </p:cNvPr>
            <p:cNvSpPr/>
            <p:nvPr userDrawn="1"/>
          </p:nvSpPr>
          <p:spPr>
            <a:xfrm rot="10800000">
              <a:off x="5756318" y="2855414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CFB2111D-869E-F72C-6EF7-38821E8FABA7}"/>
                </a:ext>
              </a:extLst>
            </p:cNvPr>
            <p:cNvSpPr/>
            <p:nvPr userDrawn="1"/>
          </p:nvSpPr>
          <p:spPr>
            <a:xfrm>
              <a:off x="339252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9D4827DA-A483-FD9B-849F-73E1305AA68E}"/>
                </a:ext>
              </a:extLst>
            </p:cNvPr>
            <p:cNvSpPr/>
            <p:nvPr userDrawn="1"/>
          </p:nvSpPr>
          <p:spPr>
            <a:xfrm rot="5400000">
              <a:off x="381008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FBC3DAFB-46C1-9AA8-A235-88C7DE1D7231}"/>
                </a:ext>
              </a:extLst>
            </p:cNvPr>
            <p:cNvSpPr/>
            <p:nvPr userDrawn="1"/>
          </p:nvSpPr>
          <p:spPr>
            <a:xfrm rot="16200000">
              <a:off x="455123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68701C07-0C92-863A-42CA-B2EAA8E3A03A}"/>
                </a:ext>
              </a:extLst>
            </p:cNvPr>
            <p:cNvSpPr/>
            <p:nvPr userDrawn="1"/>
          </p:nvSpPr>
          <p:spPr>
            <a:xfrm rot="10800000">
              <a:off x="418065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B0480-0A7C-3BFC-65F1-8774F6B6DCDC}"/>
              </a:ext>
            </a:extLst>
          </p:cNvPr>
          <p:cNvSpPr/>
          <p:nvPr userDrawn="1"/>
        </p:nvSpPr>
        <p:spPr>
          <a:xfrm>
            <a:off x="6096000" y="1768223"/>
            <a:ext cx="4954009" cy="4199515"/>
          </a:xfrm>
          <a:prstGeom prst="roundRect">
            <a:avLst>
              <a:gd name="adj" fmla="val 5953"/>
            </a:avLst>
          </a:prstGeom>
          <a:noFill/>
          <a:ln>
            <a:solidFill>
              <a:srgbClr val="642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C120AB-0853-FD0D-7DC2-B855C41BD8A8}"/>
              </a:ext>
            </a:extLst>
          </p:cNvPr>
          <p:cNvGrpSpPr/>
          <p:nvPr userDrawn="1"/>
        </p:nvGrpSpPr>
        <p:grpSpPr>
          <a:xfrm rot="16200000" flipV="1">
            <a:off x="9405998" y="3855250"/>
            <a:ext cx="3780576" cy="165846"/>
            <a:chOff x="3392524" y="2806725"/>
            <a:chExt cx="7800829" cy="342206"/>
          </a:xfrm>
        </p:grpSpPr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775CF95F-265C-7E87-7A34-285A22C40210}"/>
                </a:ext>
              </a:extLst>
            </p:cNvPr>
            <p:cNvSpPr/>
            <p:nvPr userDrawn="1"/>
          </p:nvSpPr>
          <p:spPr>
            <a:xfrm>
              <a:off x="653905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8BEF7FBA-920A-D84C-8588-8DB4D4444611}"/>
                </a:ext>
              </a:extLst>
            </p:cNvPr>
            <p:cNvSpPr/>
            <p:nvPr userDrawn="1"/>
          </p:nvSpPr>
          <p:spPr>
            <a:xfrm rot="5400000">
              <a:off x="695661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574D8C57-0DBC-532D-7425-EC7693035FFB}"/>
                </a:ext>
              </a:extLst>
            </p:cNvPr>
            <p:cNvSpPr/>
            <p:nvPr userDrawn="1"/>
          </p:nvSpPr>
          <p:spPr>
            <a:xfrm rot="16200000">
              <a:off x="769776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FF6B1F2F-0485-C709-3F5E-8255107A1A56}"/>
                </a:ext>
              </a:extLst>
            </p:cNvPr>
            <p:cNvSpPr/>
            <p:nvPr userDrawn="1"/>
          </p:nvSpPr>
          <p:spPr>
            <a:xfrm rot="10800000">
              <a:off x="732718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FD86221D-F944-94F4-3960-CFFC41B31283}"/>
                </a:ext>
              </a:extLst>
            </p:cNvPr>
            <p:cNvSpPr/>
            <p:nvPr userDrawn="1"/>
          </p:nvSpPr>
          <p:spPr>
            <a:xfrm>
              <a:off x="8145988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485E5416-0133-AF0E-247F-55E952C653C0}"/>
                </a:ext>
              </a:extLst>
            </p:cNvPr>
            <p:cNvSpPr/>
            <p:nvPr userDrawn="1"/>
          </p:nvSpPr>
          <p:spPr>
            <a:xfrm rot="5400000">
              <a:off x="8563545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4191A24E-7D55-8C67-0B3E-C729C36BB348}"/>
                </a:ext>
              </a:extLst>
            </p:cNvPr>
            <p:cNvSpPr/>
            <p:nvPr userDrawn="1"/>
          </p:nvSpPr>
          <p:spPr>
            <a:xfrm rot="16200000">
              <a:off x="9304701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37B0C08F-5DED-7A6E-4C6E-D89EA114A43C}"/>
                </a:ext>
              </a:extLst>
            </p:cNvPr>
            <p:cNvSpPr/>
            <p:nvPr userDrawn="1"/>
          </p:nvSpPr>
          <p:spPr>
            <a:xfrm rot="10800000">
              <a:off x="8934123" y="2853096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FB9AFCB7-9D10-5162-56EE-D02BD01C2DCE}"/>
                </a:ext>
              </a:extLst>
            </p:cNvPr>
            <p:cNvSpPr/>
            <p:nvPr userDrawn="1"/>
          </p:nvSpPr>
          <p:spPr>
            <a:xfrm>
              <a:off x="9721647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CEE86BFD-851B-083B-563D-EA7D27B22482}"/>
                </a:ext>
              </a:extLst>
            </p:cNvPr>
            <p:cNvSpPr/>
            <p:nvPr userDrawn="1"/>
          </p:nvSpPr>
          <p:spPr>
            <a:xfrm rot="5400000">
              <a:off x="10139204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706B7C02-23EB-9AD9-CA98-90D648420A0F}"/>
                </a:ext>
              </a:extLst>
            </p:cNvPr>
            <p:cNvSpPr/>
            <p:nvPr userDrawn="1"/>
          </p:nvSpPr>
          <p:spPr>
            <a:xfrm rot="16200000">
              <a:off x="10880360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725081FF-EFD4-E480-8187-B85A42E77113}"/>
                </a:ext>
              </a:extLst>
            </p:cNvPr>
            <p:cNvSpPr/>
            <p:nvPr userDrawn="1"/>
          </p:nvSpPr>
          <p:spPr>
            <a:xfrm rot="10800000">
              <a:off x="10509782" y="2859123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C234276C-CDF6-DF94-4A3B-602A3DA20878}"/>
                </a:ext>
              </a:extLst>
            </p:cNvPr>
            <p:cNvSpPr/>
            <p:nvPr userDrawn="1"/>
          </p:nvSpPr>
          <p:spPr>
            <a:xfrm>
              <a:off x="4968183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F0532472-1C24-A2FD-17A3-B66EAB4E44AA}"/>
                </a:ext>
              </a:extLst>
            </p:cNvPr>
            <p:cNvSpPr/>
            <p:nvPr userDrawn="1"/>
          </p:nvSpPr>
          <p:spPr>
            <a:xfrm rot="5400000">
              <a:off x="5385740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96AB6D27-687E-D8B2-F1EA-BE29D3456634}"/>
                </a:ext>
              </a:extLst>
            </p:cNvPr>
            <p:cNvSpPr/>
            <p:nvPr userDrawn="1"/>
          </p:nvSpPr>
          <p:spPr>
            <a:xfrm rot="16200000">
              <a:off x="6126896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F16A1ECA-3906-93DD-D5E7-1DB4C985E597}"/>
                </a:ext>
              </a:extLst>
            </p:cNvPr>
            <p:cNvSpPr/>
            <p:nvPr userDrawn="1"/>
          </p:nvSpPr>
          <p:spPr>
            <a:xfrm rot="10800000">
              <a:off x="5756318" y="2855414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AE1539E4-769C-22C8-E40A-8CA3D706DB41}"/>
                </a:ext>
              </a:extLst>
            </p:cNvPr>
            <p:cNvSpPr/>
            <p:nvPr userDrawn="1"/>
          </p:nvSpPr>
          <p:spPr>
            <a:xfrm>
              <a:off x="339252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72351C4C-6729-4517-7396-37110C0B9F5A}"/>
                </a:ext>
              </a:extLst>
            </p:cNvPr>
            <p:cNvSpPr/>
            <p:nvPr userDrawn="1"/>
          </p:nvSpPr>
          <p:spPr>
            <a:xfrm rot="5400000">
              <a:off x="381008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A73FF925-3876-DFB7-4464-9198A308CE2E}"/>
                </a:ext>
              </a:extLst>
            </p:cNvPr>
            <p:cNvSpPr/>
            <p:nvPr userDrawn="1"/>
          </p:nvSpPr>
          <p:spPr>
            <a:xfrm rot="16200000">
              <a:off x="455123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AD627D6A-C2D7-2935-461C-D034A44E3EB5}"/>
                </a:ext>
              </a:extLst>
            </p:cNvPr>
            <p:cNvSpPr/>
            <p:nvPr userDrawn="1"/>
          </p:nvSpPr>
          <p:spPr>
            <a:xfrm rot="10800000">
              <a:off x="418065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2">
            <a:extLst>
              <a:ext uri="{FF2B5EF4-FFF2-40B4-BE49-F238E27FC236}">
                <a16:creationId xmlns:a16="http://schemas.microsoft.com/office/drawing/2014/main" id="{B4CAA607-3DFE-06E5-9894-2631806749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161" y="6056570"/>
            <a:ext cx="1079500" cy="6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 Placeholder 30">
            <a:extLst>
              <a:ext uri="{FF2B5EF4-FFF2-40B4-BE49-F238E27FC236}">
                <a16:creationId xmlns:a16="http://schemas.microsoft.com/office/drawing/2014/main" id="{83C0DF35-62F3-DD78-57D5-E5FEE61AE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660" y="393993"/>
            <a:ext cx="8890343" cy="914400"/>
          </a:xfrm>
        </p:spPr>
        <p:txBody>
          <a:bodyPr>
            <a:noAutofit/>
          </a:bodyPr>
          <a:lstStyle>
            <a:lvl1pPr marL="0" indent="0">
              <a:buNone/>
              <a:defRPr sz="4000" b="1" i="0">
                <a:latin typeface="HurmeGeometricSans1 Bold" panose="020B0500020000000000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1EAD5A-AF40-1FEA-0DA0-6118C4EE13D9}"/>
              </a:ext>
            </a:extLst>
          </p:cNvPr>
          <p:cNvSpPr/>
          <p:nvPr userDrawn="1"/>
        </p:nvSpPr>
        <p:spPr>
          <a:xfrm>
            <a:off x="595339" y="6374618"/>
            <a:ext cx="9601200" cy="74060"/>
          </a:xfrm>
          <a:prstGeom prst="rect">
            <a:avLst/>
          </a:prstGeom>
          <a:solidFill>
            <a:srgbClr val="642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7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BD6D945-4696-0EFD-7585-054D34ACE14E}"/>
              </a:ext>
            </a:extLst>
          </p:cNvPr>
          <p:cNvGrpSpPr/>
          <p:nvPr userDrawn="1"/>
        </p:nvGrpSpPr>
        <p:grpSpPr>
          <a:xfrm>
            <a:off x="9548152" y="-1767221"/>
            <a:ext cx="3017520" cy="3017520"/>
            <a:chOff x="9845040" y="-847555"/>
            <a:chExt cx="3017520" cy="30175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95A6EA-AB1C-80A9-7AEC-20A3B28D44BF}"/>
                </a:ext>
              </a:extLst>
            </p:cNvPr>
            <p:cNvSpPr/>
            <p:nvPr userDrawn="1"/>
          </p:nvSpPr>
          <p:spPr>
            <a:xfrm>
              <a:off x="9895891" y="-784346"/>
              <a:ext cx="2915817" cy="2915817"/>
            </a:xfrm>
            <a:prstGeom prst="ellipse">
              <a:avLst/>
            </a:prstGeom>
            <a:solidFill>
              <a:srgbClr val="642722">
                <a:alpha val="4059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E3FFA76-781C-8B14-F7EE-E507627A3C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45040" y="-847555"/>
              <a:ext cx="3017520" cy="3017520"/>
            </a:xfrm>
            <a:prstGeom prst="ellipse">
              <a:avLst/>
            </a:prstGeom>
            <a:noFill/>
            <a:ln>
              <a:solidFill>
                <a:srgbClr val="6427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8" name="Picture 2">
            <a:extLst>
              <a:ext uri="{FF2B5EF4-FFF2-40B4-BE49-F238E27FC236}">
                <a16:creationId xmlns:a16="http://schemas.microsoft.com/office/drawing/2014/main" id="{BFAB17AB-462C-0A25-7D29-CBFDD1E447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161" y="6056570"/>
            <a:ext cx="1079500" cy="6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 Placeholder 30">
            <a:extLst>
              <a:ext uri="{FF2B5EF4-FFF2-40B4-BE49-F238E27FC236}">
                <a16:creationId xmlns:a16="http://schemas.microsoft.com/office/drawing/2014/main" id="{7BF717F5-A1F9-B416-5C18-92D8A52D04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660" y="393993"/>
            <a:ext cx="8890343" cy="914400"/>
          </a:xfrm>
        </p:spPr>
        <p:txBody>
          <a:bodyPr>
            <a:noAutofit/>
          </a:bodyPr>
          <a:lstStyle>
            <a:lvl1pPr marL="0" indent="0">
              <a:buNone/>
              <a:defRPr sz="4000" b="1" i="0">
                <a:latin typeface="HurmeGeometricSans1 Bold" panose="020B0500020000000000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966E4FA-F060-7F20-063B-D8991F8A809F}"/>
              </a:ext>
            </a:extLst>
          </p:cNvPr>
          <p:cNvSpPr/>
          <p:nvPr userDrawn="1"/>
        </p:nvSpPr>
        <p:spPr>
          <a:xfrm>
            <a:off x="595339" y="6374618"/>
            <a:ext cx="9601200" cy="74060"/>
          </a:xfrm>
          <a:prstGeom prst="rect">
            <a:avLst/>
          </a:prstGeom>
          <a:solidFill>
            <a:srgbClr val="642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37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F297C-73CA-5C02-A073-7A70CEE2C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54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F8FC72-07A2-9522-A3E7-EBA7FD2A9820}"/>
              </a:ext>
            </a:extLst>
          </p:cNvPr>
          <p:cNvSpPr txBox="1">
            <a:spLocks/>
          </p:cNvSpPr>
          <p:nvPr userDrawn="1"/>
        </p:nvSpPr>
        <p:spPr>
          <a:xfrm>
            <a:off x="139700" y="6243638"/>
            <a:ext cx="2743200" cy="249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E5F7FB-A24A-6A4B-B450-E4C50A4283BB}" type="slidenum">
              <a:rPr lang="en-US" sz="1200" b="0" i="0" smtClean="0">
                <a:solidFill>
                  <a:schemeClr val="bg1">
                    <a:lumMod val="75000"/>
                  </a:schemeClr>
                </a:solidFill>
                <a:latin typeface="HurmeGeometricSans1 Light" panose="020B0400020000000000" pitchFamily="34" charset="77"/>
              </a:rPr>
              <a:pPr/>
              <a:t>‹#›</a:t>
            </a:fld>
            <a:endParaRPr lang="en-US" sz="1200" b="0" i="0">
              <a:solidFill>
                <a:schemeClr val="bg1">
                  <a:lumMod val="75000"/>
                </a:schemeClr>
              </a:solidFill>
              <a:latin typeface="HurmeGeometricSans1 Light" panose="020B040002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091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61" r:id="rId7"/>
    <p:sldLayoutId id="2147483654" r:id="rId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urmeGeometricSans1 Bold" panose="020B0500020000000000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urmeGeometricSans1 Light" panose="020B0400020000000000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urmeGeometricSans1 Light" panose="020B0400020000000000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urmeGeometricSans1 Light" panose="020B0400020000000000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urmeGeometricSans1 Light" panose="020B0400020000000000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urmeGeometricSans1 Light" panose="020B0400020000000000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winemag.com/?s=&amp;drink_type=wine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7B7FDD-9B50-713A-42F9-078B729A6C72}"/>
              </a:ext>
            </a:extLst>
          </p:cNvPr>
          <p:cNvSpPr txBox="1">
            <a:spLocks/>
          </p:cNvSpPr>
          <p:nvPr/>
        </p:nvSpPr>
        <p:spPr>
          <a:xfrm>
            <a:off x="1833219" y="2927662"/>
            <a:ext cx="8525561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urmeGeometricSans1 Bold" panose="020B0500020000000000" pitchFamily="34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642722"/>
                </a:solidFill>
                <a:sym typeface="Garamond"/>
              </a:rPr>
              <a:t>Good deal or bad? </a:t>
            </a:r>
            <a:endParaRPr lang="en-US" sz="2000" dirty="0">
              <a:solidFill>
                <a:srgbClr val="642722"/>
              </a:solidFill>
            </a:endParaRPr>
          </a:p>
          <a:p>
            <a:pPr algn="ctr"/>
            <a:r>
              <a:rPr lang="en-US" sz="2800" b="0" dirty="0">
                <a:solidFill>
                  <a:srgbClr val="642722"/>
                </a:solidFill>
                <a:latin typeface="HurmeGeometricSans1 Light" panose="020B0400020000000000" pitchFamily="34" charset="77"/>
              </a:rPr>
              <a:t>A neural network regression model predicting wine prices and helping guide your wine-buying decisions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7937E6-8CB2-62D2-5309-F4BB7B9863D3}"/>
              </a:ext>
            </a:extLst>
          </p:cNvPr>
          <p:cNvSpPr txBox="1"/>
          <p:nvPr/>
        </p:nvSpPr>
        <p:spPr>
          <a:xfrm>
            <a:off x="9401175" y="611224"/>
            <a:ext cx="2494112" cy="1077218"/>
          </a:xfrm>
          <a:prstGeom prst="rect">
            <a:avLst/>
          </a:prstGeom>
          <a:solidFill>
            <a:schemeClr val="bg1">
              <a:alpha val="77675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642722"/>
                </a:solidFill>
                <a:latin typeface="HurmeGeometricSans1 Light" panose="020B0400020000000000" pitchFamily="34" charset="77"/>
              </a:rPr>
              <a:t>ADSP 31009/IP03 [44148] Machine Learning &amp; Predictive Analytics</a:t>
            </a:r>
          </a:p>
          <a:p>
            <a:pPr algn="r"/>
            <a:r>
              <a:rPr lang="en-US" sz="1600" b="0" dirty="0">
                <a:solidFill>
                  <a:srgbClr val="642722"/>
                </a:solidFill>
                <a:latin typeface="HurmeGeometricSans1 Light" panose="020B0400020000000000" pitchFamily="34" charset="77"/>
              </a:rPr>
              <a:t>Christopher Marasco</a:t>
            </a:r>
            <a:endParaRPr lang="en-US" sz="1600" dirty="0">
              <a:solidFill>
                <a:srgbClr val="642722"/>
              </a:solidFill>
              <a:latin typeface="HurmeGeometricSans1 Light" panose="020B0400020000000000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F5852-0D90-62AD-DC1F-FE7C1E07C9B2}"/>
              </a:ext>
            </a:extLst>
          </p:cNvPr>
          <p:cNvSpPr txBox="1"/>
          <p:nvPr/>
        </p:nvSpPr>
        <p:spPr>
          <a:xfrm>
            <a:off x="9639609" y="5415560"/>
            <a:ext cx="2774197" cy="307777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400" b="0" dirty="0">
                <a:solidFill>
                  <a:srgbClr val="642722"/>
                </a:solidFill>
                <a:latin typeface="HurmeGeometricSans1 Light" panose="020B0400020000000000" pitchFamily="34" charset="77"/>
              </a:rPr>
              <a:t>May 20</a:t>
            </a:r>
            <a:r>
              <a:rPr lang="en-US" sz="1400" b="0" baseline="30000" dirty="0">
                <a:solidFill>
                  <a:srgbClr val="642722"/>
                </a:solidFill>
                <a:latin typeface="HurmeGeometricSans1 Light" panose="020B0400020000000000" pitchFamily="34" charset="77"/>
              </a:rPr>
              <a:t>th</a:t>
            </a:r>
            <a:r>
              <a:rPr lang="en-US" sz="1400" b="0" dirty="0">
                <a:solidFill>
                  <a:srgbClr val="642722"/>
                </a:solidFill>
                <a:latin typeface="HurmeGeometricSans1 Light" panose="020B0400020000000000" pitchFamily="34" charset="77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396122750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B6BEB-9AFE-C3B2-21A8-1BBFB909FE36}"/>
              </a:ext>
            </a:extLst>
          </p:cNvPr>
          <p:cNvSpPr txBox="1">
            <a:spLocks/>
          </p:cNvSpPr>
          <p:nvPr/>
        </p:nvSpPr>
        <p:spPr>
          <a:xfrm>
            <a:off x="416994" y="3429000"/>
            <a:ext cx="11327015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urmeGeometricSans1 Bold" panose="020B0500020000000000" pitchFamily="34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6000" b="1">
                <a:solidFill>
                  <a:srgbClr val="642722"/>
                </a:solidFill>
                <a:latin typeface="Garamond"/>
                <a:sym typeface="Garamond"/>
              </a:rPr>
              <a:t>THANK YOU</a:t>
            </a:r>
            <a:endParaRPr lang="en-US" sz="2000">
              <a:solidFill>
                <a:srgbClr val="642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1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41FB87-BD59-75C2-764F-017EED305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reason we’re here: 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0F735-EF79-EF63-BD4D-49E7AF718EF0}"/>
              </a:ext>
            </a:extLst>
          </p:cNvPr>
          <p:cNvSpPr txBox="1"/>
          <p:nvPr/>
        </p:nvSpPr>
        <p:spPr>
          <a:xfrm>
            <a:off x="1018748" y="2101115"/>
            <a:ext cx="4503960" cy="36355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800" dirty="0">
                <a:latin typeface="HurmeGeometricSans1 Light"/>
                <a:ea typeface="Calibri" panose="020F0502020204030204" pitchFamily="34" charset="0"/>
                <a:cs typeface="Times New Roman"/>
              </a:rPr>
              <a:t>The wine industry is a crowded market. Just ask yourself how easy it was to navigate your local grocer’s section let alone a wholesaler’s aisles upon aisles. </a:t>
            </a:r>
          </a:p>
          <a:p>
            <a:pPr>
              <a:lnSpc>
                <a:spcPct val="107000"/>
              </a:lnSpc>
            </a:pPr>
            <a:endParaRPr lang="en-US" dirty="0">
              <a:latin typeface="HurmeGeometricSans1 Light"/>
              <a:ea typeface="Calibri" panose="020F0502020204030204" pitchFamily="34" charset="0"/>
              <a:cs typeface="Times New Roman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HurmeGeometricSans1 Light"/>
                <a:ea typeface="Calibri" panose="020F0502020204030204" pitchFamily="34" charset="0"/>
                <a:cs typeface="Times New Roman"/>
              </a:rPr>
              <a:t>The reason for this is obvious, it’s a 440+ billion-dollar global industry. </a:t>
            </a:r>
          </a:p>
          <a:p>
            <a:pPr>
              <a:lnSpc>
                <a:spcPct val="107000"/>
              </a:lnSpc>
            </a:pPr>
            <a:endParaRPr lang="en-US" dirty="0">
              <a:latin typeface="HurmeGeometricSans1 Light"/>
              <a:ea typeface="Calibri" panose="020F0502020204030204" pitchFamily="34" charset="0"/>
              <a:cs typeface="Times New Roman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HurmeGeometricSans1 Light"/>
                <a:ea typeface="Calibri" panose="020F0502020204030204" pitchFamily="34" charset="0"/>
                <a:cs typeface="Times New Roman"/>
              </a:rPr>
              <a:t>But with that crowding comes noise. We are here today to build a well-generalized deep learning model to help an average wine enthusiast buy good wine at good prices. </a:t>
            </a:r>
            <a:endParaRPr lang="en-US" sz="1800" dirty="0">
              <a:latin typeface="HurmeGeometricSans1 Light" panose="020B0400020000000000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1309F-7F38-0967-8975-A571E25ED4C1}"/>
              </a:ext>
            </a:extLst>
          </p:cNvPr>
          <p:cNvSpPr txBox="1"/>
          <p:nvPr/>
        </p:nvSpPr>
        <p:spPr>
          <a:xfrm>
            <a:off x="909669" y="1674859"/>
            <a:ext cx="8247031" cy="3723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latin typeface="HurmeGeometricSans1 Bold" panose="020B0500020000000000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Executive Summary: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74D79E-9C12-A58E-2E93-7D916FD07837}"/>
              </a:ext>
            </a:extLst>
          </p:cNvPr>
          <p:cNvGrpSpPr/>
          <p:nvPr/>
        </p:nvGrpSpPr>
        <p:grpSpPr>
          <a:xfrm>
            <a:off x="7321911" y="1861032"/>
            <a:ext cx="4217707" cy="3714359"/>
            <a:chOff x="6669294" y="1959364"/>
            <a:chExt cx="4217707" cy="3714359"/>
          </a:xfrm>
        </p:grpSpPr>
        <p:pic>
          <p:nvPicPr>
            <p:cNvPr id="6" name="Picture 5" descr="A drawing of a room with shelves full of wine bottles&#10;&#10;Description automatically generated">
              <a:extLst>
                <a:ext uri="{FF2B5EF4-FFF2-40B4-BE49-F238E27FC236}">
                  <a16:creationId xmlns:a16="http://schemas.microsoft.com/office/drawing/2014/main" id="{79FF1D11-8F11-573A-276C-EB9A974FB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371"/>
            <a:stretch/>
          </p:blipFill>
          <p:spPr>
            <a:xfrm>
              <a:off x="6745536" y="2004702"/>
              <a:ext cx="4079840" cy="3615896"/>
            </a:xfrm>
            <a:prstGeom prst="rect">
              <a:avLst/>
            </a:prstGeom>
            <a:noFill/>
            <a:effectLst>
              <a:reflection blurRad="88689" stA="30476" endPos="35000" dist="11592" dir="5400000" sy="-100000" algn="bl" rotWithShape="0"/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C208C5-0239-AD25-1BB9-37CD227BC899}"/>
                </a:ext>
              </a:extLst>
            </p:cNvPr>
            <p:cNvSpPr/>
            <p:nvPr/>
          </p:nvSpPr>
          <p:spPr>
            <a:xfrm>
              <a:off x="6669294" y="1959364"/>
              <a:ext cx="4217707" cy="3714359"/>
            </a:xfrm>
            <a:prstGeom prst="rect">
              <a:avLst/>
            </a:prstGeom>
            <a:noFill/>
            <a:ln>
              <a:solidFill>
                <a:srgbClr val="6427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7FFC016-3144-30B5-339E-B0ABD698E949}"/>
              </a:ext>
            </a:extLst>
          </p:cNvPr>
          <p:cNvGrpSpPr/>
          <p:nvPr/>
        </p:nvGrpSpPr>
        <p:grpSpPr>
          <a:xfrm>
            <a:off x="4926805" y="3878284"/>
            <a:ext cx="3798095" cy="2405695"/>
            <a:chOff x="3213145" y="71438"/>
            <a:chExt cx="9812298" cy="6215063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A8025E3-CDF2-ECB0-4990-7E58F5C3CF0C}"/>
                </a:ext>
              </a:extLst>
            </p:cNvPr>
            <p:cNvSpPr>
              <a:spLocks/>
            </p:cNvSpPr>
            <p:nvPr/>
          </p:nvSpPr>
          <p:spPr>
            <a:xfrm>
              <a:off x="4833943" y="654062"/>
              <a:ext cx="6366336" cy="5632439"/>
            </a:xfrm>
            <a:custGeom>
              <a:avLst/>
              <a:gdLst>
                <a:gd name="connsiteX0" fmla="*/ 3183168 w 6366336"/>
                <a:gd name="connsiteY0" fmla="*/ 0 h 5632439"/>
                <a:gd name="connsiteX1" fmla="*/ 6366336 w 6366336"/>
                <a:gd name="connsiteY1" fmla="*/ 3030532 h 5632439"/>
                <a:gd name="connsiteX2" fmla="*/ 4962907 w 6366336"/>
                <a:gd name="connsiteY2" fmla="*/ 5543497 h 5632439"/>
                <a:gd name="connsiteX3" fmla="*/ 4809130 w 6366336"/>
                <a:gd name="connsiteY3" fmla="*/ 5632439 h 5632439"/>
                <a:gd name="connsiteX4" fmla="*/ 1557206 w 6366336"/>
                <a:gd name="connsiteY4" fmla="*/ 5632439 h 5632439"/>
                <a:gd name="connsiteX5" fmla="*/ 1403429 w 6366336"/>
                <a:gd name="connsiteY5" fmla="*/ 5543497 h 5632439"/>
                <a:gd name="connsiteX6" fmla="*/ 0 w 6366336"/>
                <a:gd name="connsiteY6" fmla="*/ 3030532 h 5632439"/>
                <a:gd name="connsiteX7" fmla="*/ 3183168 w 6366336"/>
                <a:gd name="connsiteY7" fmla="*/ 0 h 56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66336" h="5632439">
                  <a:moveTo>
                    <a:pt x="3183168" y="0"/>
                  </a:moveTo>
                  <a:cubicBezTo>
                    <a:pt x="4941183" y="0"/>
                    <a:pt x="6366336" y="1356815"/>
                    <a:pt x="6366336" y="3030532"/>
                  </a:cubicBezTo>
                  <a:cubicBezTo>
                    <a:pt x="6366336" y="4076605"/>
                    <a:pt x="5809636" y="4998889"/>
                    <a:pt x="4962907" y="5543497"/>
                  </a:cubicBezTo>
                  <a:lnTo>
                    <a:pt x="4809130" y="5632439"/>
                  </a:lnTo>
                  <a:lnTo>
                    <a:pt x="1557206" y="5632439"/>
                  </a:lnTo>
                  <a:lnTo>
                    <a:pt x="1403429" y="5543497"/>
                  </a:lnTo>
                  <a:cubicBezTo>
                    <a:pt x="556701" y="4998889"/>
                    <a:pt x="0" y="4076605"/>
                    <a:pt x="0" y="3030532"/>
                  </a:cubicBezTo>
                  <a:cubicBezTo>
                    <a:pt x="0" y="1356815"/>
                    <a:pt x="1425153" y="0"/>
                    <a:pt x="3183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6427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planet with pins on it&#10;&#10;Description automatically generated">
              <a:extLst>
                <a:ext uri="{FF2B5EF4-FFF2-40B4-BE49-F238E27FC236}">
                  <a16:creationId xmlns:a16="http://schemas.microsoft.com/office/drawing/2014/main" id="{E92D4187-38F0-286F-0C90-B6042D3A7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62" b="97266" l="9989" r="89900">
                          <a14:foregroundMark x1="49330" y1="5859" x2="59654" y2="6055"/>
                          <a14:foregroundMark x1="78460" y1="50684" x2="75279" y2="72754"/>
                          <a14:foregroundMark x1="75279" y1="72754" x2="68527" y2="82617"/>
                          <a14:foregroundMark x1="36551" y1="88965" x2="58092" y2="94336"/>
                          <a14:foregroundMark x1="58092" y1="94336" x2="62723" y2="93359"/>
                          <a14:foregroundMark x1="62723" y1="93359" x2="67243" y2="86719"/>
                          <a14:foregroundMark x1="67243" y1="86719" x2="68527" y2="81055"/>
                          <a14:foregroundMark x1="34431" y1="93652" x2="43694" y2="97266"/>
                          <a14:foregroundMark x1="43694" y1="97266" x2="43694" y2="97266"/>
                          <a14:foregroundMark x1="75893" y1="75586" x2="70145" y2="90137"/>
                          <a14:backgroundMark x1="69978" y1="97656" x2="67690" y2="9882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13145" y="650646"/>
              <a:ext cx="9812298" cy="56070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47B91B-1D8D-889C-ADB2-1BFC0C4BD1B3}"/>
                </a:ext>
              </a:extLst>
            </p:cNvPr>
            <p:cNvSpPr txBox="1"/>
            <p:nvPr/>
          </p:nvSpPr>
          <p:spPr>
            <a:xfrm>
              <a:off x="4672017" y="714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92421891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E5749A2-A584-E520-A6EB-9F87A6C02BAC}"/>
              </a:ext>
            </a:extLst>
          </p:cNvPr>
          <p:cNvGrpSpPr/>
          <p:nvPr/>
        </p:nvGrpSpPr>
        <p:grpSpPr>
          <a:xfrm>
            <a:off x="5776390" y="1684566"/>
            <a:ext cx="7203584" cy="4310342"/>
            <a:chOff x="4966762" y="1578767"/>
            <a:chExt cx="6697706" cy="4007645"/>
          </a:xfrm>
        </p:grpSpPr>
        <p:pic>
          <p:nvPicPr>
            <p:cNvPr id="5122" name="Picture 2" descr="noAngle">
              <a:extLst>
                <a:ext uri="{FF2B5EF4-FFF2-40B4-BE49-F238E27FC236}">
                  <a16:creationId xmlns:a16="http://schemas.microsoft.com/office/drawing/2014/main" id="{40C35AB7-2FEE-01C9-337F-73930D16F9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0" t="25364" r="9200" b="25362"/>
            <a:stretch/>
          </p:blipFill>
          <p:spPr bwMode="auto">
            <a:xfrm>
              <a:off x="4966762" y="1578767"/>
              <a:ext cx="6697706" cy="4007645"/>
            </a:xfrm>
            <a:prstGeom prst="rect">
              <a:avLst/>
            </a:prstGeom>
            <a:noFill/>
            <a:effectLst>
              <a:reflection blurRad="112127" stA="41278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3773A24-F64F-A6E7-D8BF-E8EA932BF51F}"/>
                </a:ext>
              </a:extLst>
            </p:cNvPr>
            <p:cNvSpPr/>
            <p:nvPr/>
          </p:nvSpPr>
          <p:spPr>
            <a:xfrm>
              <a:off x="5745709" y="1739156"/>
              <a:ext cx="5169492" cy="3413361"/>
            </a:xfrm>
            <a:prstGeom prst="roundRect">
              <a:avLst>
                <a:gd name="adj" fmla="val 50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rgbClr val="6427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EE0EFE-5493-5D89-8CA6-D02FB82E2BB8}"/>
              </a:ext>
            </a:extLst>
          </p:cNvPr>
          <p:cNvGrpSpPr/>
          <p:nvPr/>
        </p:nvGrpSpPr>
        <p:grpSpPr>
          <a:xfrm>
            <a:off x="6621067" y="1871614"/>
            <a:ext cx="5553048" cy="3670747"/>
            <a:chOff x="5726917" y="1707856"/>
            <a:chExt cx="5229861" cy="345711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33B0697-CDE2-E1CD-22E2-B1530E485C76}"/>
                </a:ext>
              </a:extLst>
            </p:cNvPr>
            <p:cNvSpPr/>
            <p:nvPr/>
          </p:nvSpPr>
          <p:spPr>
            <a:xfrm>
              <a:off x="5726918" y="4664098"/>
              <a:ext cx="5229860" cy="5008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F7E9C9C-AAD6-3015-DAEA-CADB86EC2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6917" y="1707856"/>
              <a:ext cx="5229861" cy="3219421"/>
            </a:xfrm>
            <a:prstGeom prst="roundRect">
              <a:avLst>
                <a:gd name="adj" fmla="val 4755"/>
              </a:avLst>
            </a:prstGeom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41FB87-BD59-75C2-764F-017EED305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Assumptions, hypothesis, and data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C774DB-DE45-8A49-B1D0-5085CE29719E}"/>
              </a:ext>
            </a:extLst>
          </p:cNvPr>
          <p:cNvSpPr txBox="1"/>
          <p:nvPr/>
        </p:nvSpPr>
        <p:spPr>
          <a:xfrm>
            <a:off x="909669" y="1674859"/>
            <a:ext cx="4594894" cy="6687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atin typeface="HurmeGeometricSans1 Bold" panose="020B0500020000000000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We pick up a thread from the Kaggle*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A4F661-E066-26AD-934B-8F771AA0C2B9}"/>
              </a:ext>
            </a:extLst>
          </p:cNvPr>
          <p:cNvSpPr txBox="1"/>
          <p:nvPr/>
        </p:nvSpPr>
        <p:spPr>
          <a:xfrm>
            <a:off x="918742" y="2101115"/>
            <a:ext cx="547474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HurmeGeometricSans1 Light" panose="020B0400020000000000" pitchFamily="34" charset="77"/>
              </a:rPr>
              <a:t>Our publisher wonders if we can build an ML model to predict wine varietals through blind-tasting (for a machine this would be leveraging text descriptors)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latin typeface="HurmeGeometricSans1 Light" panose="020B0400020000000000" pitchFamily="34" charset="77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HurmeGeometricSans1 Light" panose="020B0400020000000000" pitchFamily="34" charset="77"/>
              </a:rPr>
              <a:t>I chose to leverage the dataset, but tweak the hypothesis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latin typeface="HurmeGeometricSans1 Light" panose="020B0400020000000000" pitchFamily="34" charset="77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HurmeGeometricSans1 Light" panose="020B0400020000000000" pitchFamily="34" charset="77"/>
              </a:rPr>
              <a:t>I would rather, like to use the data to predict wine price, and when my model is fit enough, look for outliers that would indicate a good buy (or a bad)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latin typeface="HurmeGeometricSans1 Light" panose="020B0400020000000000" pitchFamily="34" charset="77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HurmeGeometricSans1 Light" panose="020B0400020000000000" pitchFamily="34" charset="77"/>
              </a:rPr>
              <a:t>The data was scraped from </a:t>
            </a:r>
            <a:r>
              <a:rPr lang="en-US" sz="1600" b="0" i="0" u="none" strike="noStrike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Inter"/>
                <a:hlinkClick r:id="rId5"/>
              </a:rPr>
              <a:t>WineEnthusiast</a:t>
            </a:r>
            <a:r>
              <a:rPr lang="en-US" sz="1600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 </a:t>
            </a:r>
            <a:r>
              <a:rPr lang="en-US" sz="1600" dirty="0">
                <a:latin typeface="HurmeGeometricSans1 Light" panose="020B0400020000000000" pitchFamily="34" charset="77"/>
              </a:rPr>
              <a:t>during the week of June 15th, 2017, so one incredibly huge assumption is that this data, though voluminous, is representative of a current market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3D08C-3B54-E0FB-340C-7F9BAD159F5D}"/>
              </a:ext>
            </a:extLst>
          </p:cNvPr>
          <p:cNvSpPr txBox="1"/>
          <p:nvPr/>
        </p:nvSpPr>
        <p:spPr>
          <a:xfrm>
            <a:off x="888531" y="5994908"/>
            <a:ext cx="6290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* https://</a:t>
            </a:r>
            <a:r>
              <a:rPr lang="en-US" sz="1400" i="1" dirty="0" err="1"/>
              <a:t>www.kaggle.com</a:t>
            </a:r>
            <a:r>
              <a:rPr lang="en-US" sz="1400" i="1" dirty="0"/>
              <a:t>/datasets/</a:t>
            </a:r>
            <a:r>
              <a:rPr lang="en-US" sz="1400" i="1" dirty="0" err="1"/>
              <a:t>zynicide</a:t>
            </a:r>
            <a:r>
              <a:rPr lang="en-US" sz="1400" i="1" dirty="0"/>
              <a:t>/wine-reviews</a:t>
            </a:r>
          </a:p>
        </p:txBody>
      </p:sp>
    </p:spTree>
    <p:extLst>
      <p:ext uri="{BB962C8B-B14F-4D97-AF65-F5344CB8AC3E}">
        <p14:creationId xmlns:p14="http://schemas.microsoft.com/office/powerpoint/2010/main" val="177791457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41FB87-BD59-75C2-764F-017EED305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Exploratory Data Analysis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3EBF9-0862-E792-846A-D6E06F0DCD57}"/>
              </a:ext>
            </a:extLst>
          </p:cNvPr>
          <p:cNvSpPr txBox="1"/>
          <p:nvPr/>
        </p:nvSpPr>
        <p:spPr>
          <a:xfrm>
            <a:off x="909669" y="1803449"/>
            <a:ext cx="4594894" cy="6687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HurmeGeometricSans1 Bold" panose="020B0500020000000000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 sample of our original dataset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8A732F-7077-974E-19F9-4C69308B0F05}"/>
              </a:ext>
            </a:extLst>
          </p:cNvPr>
          <p:cNvSpPr txBox="1"/>
          <p:nvPr/>
        </p:nvSpPr>
        <p:spPr>
          <a:xfrm>
            <a:off x="1046170" y="2108864"/>
            <a:ext cx="100996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HurmeGeometricSans1 Light" panose="020B0400020000000000" pitchFamily="34" charset="77"/>
              </a:rPr>
              <a:t>We dropped ‘Description’ as irrelevant for my exercise and ‘designation’ as redundant. Despite many nulls in the region columns, we wanted to keep those for context if possible. 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2C1509-997F-D0A6-B020-592EC8AFF18C}"/>
              </a:ext>
            </a:extLst>
          </p:cNvPr>
          <p:cNvGrpSpPr/>
          <p:nvPr/>
        </p:nvGrpSpPr>
        <p:grpSpPr>
          <a:xfrm>
            <a:off x="1046170" y="2456936"/>
            <a:ext cx="6219004" cy="1448863"/>
            <a:chOff x="-902724" y="2182873"/>
            <a:chExt cx="13959871" cy="3252280"/>
          </a:xfrm>
        </p:grpSpPr>
        <p:pic>
          <p:nvPicPr>
            <p:cNvPr id="15" name="Picture 14" descr="A screenshot of a white page&#10;&#10;Description automatically generated">
              <a:extLst>
                <a:ext uri="{FF2B5EF4-FFF2-40B4-BE49-F238E27FC236}">
                  <a16:creationId xmlns:a16="http://schemas.microsoft.com/office/drawing/2014/main" id="{17A6A09B-F1D0-56A5-EC24-4919A4A4D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02724" y="2182873"/>
              <a:ext cx="7772400" cy="3252280"/>
            </a:xfrm>
            <a:prstGeom prst="rect">
              <a:avLst/>
            </a:prstGeom>
          </p:spPr>
        </p:pic>
        <p:pic>
          <p:nvPicPr>
            <p:cNvPr id="18" name="Picture 1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02FE088-464B-D70E-8EB7-E955CD43F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9675" y="2215096"/>
              <a:ext cx="6187472" cy="320954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97680B7-CAB7-4B6E-4AC2-F690F81A1889}"/>
              </a:ext>
            </a:extLst>
          </p:cNvPr>
          <p:cNvSpPr txBox="1"/>
          <p:nvPr/>
        </p:nvSpPr>
        <p:spPr>
          <a:xfrm>
            <a:off x="987644" y="3956754"/>
            <a:ext cx="4594894" cy="6687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HurmeGeometricSans1 Bold" panose="020B0500020000000000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 review of our predictor and feature set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64D234-FB7A-30F6-C5BF-8BA83DD4FDDA}"/>
              </a:ext>
            </a:extLst>
          </p:cNvPr>
          <p:cNvSpPr txBox="1"/>
          <p:nvPr/>
        </p:nvSpPr>
        <p:spPr>
          <a:xfrm>
            <a:off x="1138432" y="4228919"/>
            <a:ext cx="108773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HurmeGeometricSans1 Light" panose="020B0400020000000000" pitchFamily="34" charset="77"/>
              </a:rPr>
              <a:t>Immediately we see outliers not be worth leveraging if we want a more generalized model and functional recommendation tool (novice wine buyers aren’t in market for $2000 Bordeaux)  </a:t>
            </a:r>
          </a:p>
        </p:txBody>
      </p:sp>
      <p:pic>
        <p:nvPicPr>
          <p:cNvPr id="26" name="Picture 25" descr="A graph of a box plot of wine prices&#10;&#10;Description automatically generated">
            <a:extLst>
              <a:ext uri="{FF2B5EF4-FFF2-40B4-BE49-F238E27FC236}">
                <a16:creationId xmlns:a16="http://schemas.microsoft.com/office/drawing/2014/main" id="{C6B06DA1-2958-F448-4201-198D251CE3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5" t="1751"/>
          <a:stretch/>
        </p:blipFill>
        <p:spPr>
          <a:xfrm>
            <a:off x="1076325" y="4562298"/>
            <a:ext cx="2056432" cy="1406035"/>
          </a:xfrm>
          <a:prstGeom prst="rect">
            <a:avLst/>
          </a:prstGeom>
        </p:spPr>
      </p:pic>
      <p:pic>
        <p:nvPicPr>
          <p:cNvPr id="28" name="Picture 27" descr="A diagram of a scatter plot of wine prices&#10;&#10;Description automatically generated">
            <a:extLst>
              <a:ext uri="{FF2B5EF4-FFF2-40B4-BE49-F238E27FC236}">
                <a16:creationId xmlns:a16="http://schemas.microsoft.com/office/drawing/2014/main" id="{EEC606E8-6A2C-0876-8E6E-5633F5342E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6" t="1751"/>
          <a:stretch/>
        </p:blipFill>
        <p:spPr>
          <a:xfrm>
            <a:off x="3149599" y="4548159"/>
            <a:ext cx="2219169" cy="1406035"/>
          </a:xfrm>
          <a:prstGeom prst="rect">
            <a:avLst/>
          </a:prstGeom>
        </p:spPr>
      </p:pic>
      <p:pic>
        <p:nvPicPr>
          <p:cNvPr id="30" name="Picture 29" descr="A diagram of a distribution of wine points&#10;&#10;Description automatically generated">
            <a:extLst>
              <a:ext uri="{FF2B5EF4-FFF2-40B4-BE49-F238E27FC236}">
                <a16:creationId xmlns:a16="http://schemas.microsoft.com/office/drawing/2014/main" id="{5253A587-D8C7-39EE-CF8B-F50B607183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6"/>
          <a:stretch/>
        </p:blipFill>
        <p:spPr>
          <a:xfrm>
            <a:off x="7955598" y="4529827"/>
            <a:ext cx="2241948" cy="1424367"/>
          </a:xfrm>
          <a:prstGeom prst="rect">
            <a:avLst/>
          </a:prstGeom>
        </p:spPr>
      </p:pic>
      <p:pic>
        <p:nvPicPr>
          <p:cNvPr id="32" name="Picture 31" descr="A graph of a bar chart&#10;&#10;Description automatically generated">
            <a:extLst>
              <a:ext uri="{FF2B5EF4-FFF2-40B4-BE49-F238E27FC236}">
                <a16:creationId xmlns:a16="http://schemas.microsoft.com/office/drawing/2014/main" id="{B5AD5342-F416-2D95-3F47-6F52358092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9232" y="4537231"/>
            <a:ext cx="2565901" cy="1539541"/>
          </a:xfrm>
          <a:prstGeom prst="rect">
            <a:avLst/>
          </a:prstGeom>
        </p:spPr>
      </p:pic>
      <p:pic>
        <p:nvPicPr>
          <p:cNvPr id="34" name="Picture 33" descr="A diagram of a variety of points&#10;&#10;Description automatically generated">
            <a:extLst>
              <a:ext uri="{FF2B5EF4-FFF2-40B4-BE49-F238E27FC236}">
                <a16:creationId xmlns:a16="http://schemas.microsoft.com/office/drawing/2014/main" id="{96F25C63-131C-9E7A-CBEC-EE3E13C4D4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35" t="1902"/>
          <a:stretch/>
        </p:blipFill>
        <p:spPr>
          <a:xfrm>
            <a:off x="10284457" y="4553131"/>
            <a:ext cx="1356259" cy="140106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3497E1F-8EAF-673A-1159-BB0806FE6AF9}"/>
              </a:ext>
            </a:extLst>
          </p:cNvPr>
          <p:cNvSpPr txBox="1"/>
          <p:nvPr/>
        </p:nvSpPr>
        <p:spPr>
          <a:xfrm>
            <a:off x="909669" y="1020517"/>
            <a:ext cx="84915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urmeGeometricSans1 Light" panose="020B0400020000000000" pitchFamily="34" charset="77"/>
              </a:rPr>
              <a:t>Apart from removing wasteful features, and dropping some outliers, our dataset is fairly complete and simplistic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6A4503-57EC-A7BF-3866-9FD174C6341D}"/>
              </a:ext>
            </a:extLst>
          </p:cNvPr>
          <p:cNvSpPr txBox="1"/>
          <p:nvPr/>
        </p:nvSpPr>
        <p:spPr>
          <a:xfrm>
            <a:off x="7499543" y="2356047"/>
            <a:ext cx="3296187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50" dirty="0">
                <a:latin typeface="HurmeGeometricSans1 Light" panose="020B0400020000000000" pitchFamily="34" charset="77"/>
              </a:rPr>
              <a:t>country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50" dirty="0">
                <a:latin typeface="HurmeGeometricSans1 Light" panose="020B0400020000000000" pitchFamily="34" charset="77"/>
              </a:rPr>
              <a:t>description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50" dirty="0">
                <a:latin typeface="HurmeGeometricSans1 Light" panose="020B0400020000000000" pitchFamily="34" charset="77"/>
              </a:rPr>
              <a:t>designation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50" dirty="0">
                <a:latin typeface="HurmeGeometricSans1 Light" panose="020B0400020000000000" pitchFamily="34" charset="77"/>
              </a:rPr>
              <a:t>Points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50" dirty="0">
                <a:latin typeface="HurmeGeometricSans1 Light" panose="020B0400020000000000" pitchFamily="34" charset="77"/>
              </a:rPr>
              <a:t>price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50" dirty="0">
                <a:latin typeface="HurmeGeometricSans1 Light" panose="020B0400020000000000" pitchFamily="34" charset="77"/>
              </a:rPr>
              <a:t>province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50" dirty="0">
                <a:latin typeface="HurmeGeometricSans1 Light" panose="020B0400020000000000" pitchFamily="34" charset="77"/>
              </a:rPr>
              <a:t>region_1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50" dirty="0">
                <a:latin typeface="HurmeGeometricSans1 Light" panose="020B0400020000000000" pitchFamily="34" charset="77"/>
              </a:rPr>
              <a:t>region_2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50" dirty="0">
                <a:latin typeface="HurmeGeometricSans1 Light" panose="020B0400020000000000" pitchFamily="34" charset="77"/>
              </a:rPr>
              <a:t>variety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72668DF-CAA6-98CB-A97C-98F7F28740FB}"/>
              </a:ext>
            </a:extLst>
          </p:cNvPr>
          <p:cNvCxnSpPr>
            <a:cxnSpLocks/>
          </p:cNvCxnSpPr>
          <p:nvPr/>
        </p:nvCxnSpPr>
        <p:spPr>
          <a:xfrm flipH="1">
            <a:off x="8450018" y="2809666"/>
            <a:ext cx="13083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E1C08EB-4A6F-9096-5852-4BCB330A43AF}"/>
              </a:ext>
            </a:extLst>
          </p:cNvPr>
          <p:cNvCxnSpPr>
            <a:cxnSpLocks/>
          </p:cNvCxnSpPr>
          <p:nvPr/>
        </p:nvCxnSpPr>
        <p:spPr>
          <a:xfrm flipH="1">
            <a:off x="8437318" y="2642381"/>
            <a:ext cx="13083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Multiply 43">
            <a:extLst>
              <a:ext uri="{FF2B5EF4-FFF2-40B4-BE49-F238E27FC236}">
                <a16:creationId xmlns:a16="http://schemas.microsoft.com/office/drawing/2014/main" id="{3C1888C4-0526-7C96-0A73-2A81CB683D08}"/>
              </a:ext>
            </a:extLst>
          </p:cNvPr>
          <p:cNvSpPr/>
          <p:nvPr/>
        </p:nvSpPr>
        <p:spPr>
          <a:xfrm>
            <a:off x="9758330" y="2490980"/>
            <a:ext cx="261611" cy="26161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y 45">
            <a:extLst>
              <a:ext uri="{FF2B5EF4-FFF2-40B4-BE49-F238E27FC236}">
                <a16:creationId xmlns:a16="http://schemas.microsoft.com/office/drawing/2014/main" id="{03A4628C-2254-0218-A1EB-CEEC291DF8DF}"/>
              </a:ext>
            </a:extLst>
          </p:cNvPr>
          <p:cNvSpPr/>
          <p:nvPr/>
        </p:nvSpPr>
        <p:spPr>
          <a:xfrm>
            <a:off x="9753808" y="2688197"/>
            <a:ext cx="261611" cy="26161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88F9FB-F177-55D0-CE70-3CC41A31DCFB}"/>
              </a:ext>
            </a:extLst>
          </p:cNvPr>
          <p:cNvSpPr txBox="1"/>
          <p:nvPr/>
        </p:nvSpPr>
        <p:spPr>
          <a:xfrm>
            <a:off x="8344529" y="2412923"/>
            <a:ext cx="32961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en-US" sz="1050" dirty="0">
                <a:solidFill>
                  <a:schemeClr val="bg1"/>
                </a:solidFill>
                <a:latin typeface="HurmeGeometricSans1 Light" panose="020B0400020000000000" pitchFamily="34" charset="77"/>
              </a:rPr>
              <a:t>-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C216D2-DB79-640D-7221-D405F62939C8}"/>
              </a:ext>
            </a:extLst>
          </p:cNvPr>
          <p:cNvSpPr txBox="1"/>
          <p:nvPr/>
        </p:nvSpPr>
        <p:spPr>
          <a:xfrm>
            <a:off x="8344528" y="2904091"/>
            <a:ext cx="32961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en-US" sz="1050" dirty="0">
                <a:solidFill>
                  <a:schemeClr val="bg1"/>
                </a:solidFill>
                <a:latin typeface="HurmeGeometricSans1 Light" panose="020B0400020000000000" pitchFamily="34" charset="77"/>
              </a:rPr>
              <a:t>-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3D69981-D3B1-6BE0-9866-5654E4CF2BFE}"/>
              </a:ext>
            </a:extLst>
          </p:cNvPr>
          <p:cNvSpPr txBox="1"/>
          <p:nvPr/>
        </p:nvSpPr>
        <p:spPr>
          <a:xfrm>
            <a:off x="8344527" y="3046010"/>
            <a:ext cx="32961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en-US" sz="1050" dirty="0">
                <a:solidFill>
                  <a:schemeClr val="bg1"/>
                </a:solidFill>
                <a:latin typeface="HurmeGeometricSans1 Light" panose="020B0400020000000000" pitchFamily="34" charset="77"/>
              </a:rPr>
              <a:t>-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0852AC-21CA-382F-7F5F-607D115FFBD0}"/>
              </a:ext>
            </a:extLst>
          </p:cNvPr>
          <p:cNvSpPr txBox="1"/>
          <p:nvPr/>
        </p:nvSpPr>
        <p:spPr>
          <a:xfrm>
            <a:off x="8344526" y="3213012"/>
            <a:ext cx="32961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en-US" sz="1050" dirty="0">
                <a:solidFill>
                  <a:schemeClr val="bg1"/>
                </a:solidFill>
                <a:latin typeface="HurmeGeometricSans1 Light" panose="020B0400020000000000" pitchFamily="34" charset="77"/>
              </a:rPr>
              <a:t>-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2F3A03-02B3-01DA-6FF2-A88955F2B2BA}"/>
              </a:ext>
            </a:extLst>
          </p:cNvPr>
          <p:cNvSpPr txBox="1"/>
          <p:nvPr/>
        </p:nvSpPr>
        <p:spPr>
          <a:xfrm>
            <a:off x="8344525" y="3354931"/>
            <a:ext cx="32961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en-US" sz="1050" dirty="0">
                <a:solidFill>
                  <a:schemeClr val="bg1"/>
                </a:solidFill>
                <a:latin typeface="HurmeGeometricSans1 Light" panose="020B0400020000000000" pitchFamily="34" charset="77"/>
              </a:rPr>
              <a:t>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A5FF4D-5617-D88C-7271-F37B343D2064}"/>
              </a:ext>
            </a:extLst>
          </p:cNvPr>
          <p:cNvSpPr txBox="1"/>
          <p:nvPr/>
        </p:nvSpPr>
        <p:spPr>
          <a:xfrm>
            <a:off x="8344525" y="3534292"/>
            <a:ext cx="32961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en-US" sz="1050" dirty="0">
                <a:solidFill>
                  <a:schemeClr val="bg1"/>
                </a:solidFill>
                <a:latin typeface="HurmeGeometricSans1 Light" panose="020B0400020000000000" pitchFamily="34" charset="77"/>
              </a:rPr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FE4D8BE-35E4-4F77-F639-03781BFCFBF1}"/>
              </a:ext>
            </a:extLst>
          </p:cNvPr>
          <p:cNvSpPr txBox="1"/>
          <p:nvPr/>
        </p:nvSpPr>
        <p:spPr>
          <a:xfrm>
            <a:off x="8344524" y="3676211"/>
            <a:ext cx="32961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en-US" sz="1050" dirty="0">
                <a:solidFill>
                  <a:schemeClr val="bg1"/>
                </a:solidFill>
                <a:latin typeface="HurmeGeometricSans1 Light" panose="020B0400020000000000" pitchFamily="34" charset="7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7827325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41FB87-BD59-75C2-764F-017EED305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 Engineering &amp; Transformations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359650-4FE3-913A-B8C9-2653E5AFFF1A}"/>
              </a:ext>
            </a:extLst>
          </p:cNvPr>
          <p:cNvSpPr/>
          <p:nvPr/>
        </p:nvSpPr>
        <p:spPr>
          <a:xfrm>
            <a:off x="7014027" y="2542076"/>
            <a:ext cx="1879601" cy="205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382B4D-630A-37A2-8261-EBD4B3F2294A}"/>
              </a:ext>
            </a:extLst>
          </p:cNvPr>
          <p:cNvGrpSpPr/>
          <p:nvPr/>
        </p:nvGrpSpPr>
        <p:grpSpPr>
          <a:xfrm>
            <a:off x="1213658" y="1832893"/>
            <a:ext cx="914400" cy="914400"/>
            <a:chOff x="2593571" y="3607724"/>
            <a:chExt cx="914400" cy="9144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68D729D-FF84-6E6F-BCBC-16978231CEF2}"/>
                </a:ext>
              </a:extLst>
            </p:cNvPr>
            <p:cNvSpPr/>
            <p:nvPr/>
          </p:nvSpPr>
          <p:spPr>
            <a:xfrm>
              <a:off x="2593571" y="3607724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9000">
                  <a:srgbClr val="642722"/>
                </a:gs>
                <a:gs pos="79000">
                  <a:srgbClr val="642722"/>
                </a:gs>
                <a:gs pos="100000">
                  <a:srgbClr val="642722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6427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41EE3A-9F35-9DF8-F798-4B307291E636}"/>
                </a:ext>
              </a:extLst>
            </p:cNvPr>
            <p:cNvSpPr txBox="1"/>
            <p:nvPr/>
          </p:nvSpPr>
          <p:spPr>
            <a:xfrm>
              <a:off x="2828595" y="3699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642722"/>
                  </a:solidFill>
                </a:rPr>
                <a:t>1</a:t>
              </a:r>
              <a:endParaRPr lang="en-US" sz="2400" b="1" dirty="0">
                <a:solidFill>
                  <a:srgbClr val="642722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A85C8F2-B667-76D0-40CC-6B6E39158962}"/>
              </a:ext>
            </a:extLst>
          </p:cNvPr>
          <p:cNvGrpSpPr/>
          <p:nvPr/>
        </p:nvGrpSpPr>
        <p:grpSpPr>
          <a:xfrm>
            <a:off x="4349887" y="1821076"/>
            <a:ext cx="914400" cy="914400"/>
            <a:chOff x="2593571" y="3607724"/>
            <a:chExt cx="914400" cy="9144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A7064C-BF63-7BCD-C858-1709901BDBED}"/>
                </a:ext>
              </a:extLst>
            </p:cNvPr>
            <p:cNvSpPr/>
            <p:nvPr/>
          </p:nvSpPr>
          <p:spPr>
            <a:xfrm>
              <a:off x="2593571" y="3607724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9000">
                  <a:srgbClr val="642722"/>
                </a:gs>
                <a:gs pos="79000">
                  <a:srgbClr val="642722"/>
                </a:gs>
                <a:gs pos="100000">
                  <a:srgbClr val="642722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6427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2D6CDA-C513-2B20-AF33-DEFA27C841EE}"/>
                </a:ext>
              </a:extLst>
            </p:cNvPr>
            <p:cNvSpPr txBox="1"/>
            <p:nvPr/>
          </p:nvSpPr>
          <p:spPr>
            <a:xfrm>
              <a:off x="2828595" y="3699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642722"/>
                  </a:solidFill>
                </a:rPr>
                <a:t>2</a:t>
              </a:r>
              <a:endParaRPr lang="en-US" sz="2400" b="1" dirty="0">
                <a:solidFill>
                  <a:srgbClr val="642722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344D176-8637-425D-7791-9569F773EBB5}"/>
              </a:ext>
            </a:extLst>
          </p:cNvPr>
          <p:cNvSpPr txBox="1"/>
          <p:nvPr/>
        </p:nvSpPr>
        <p:spPr>
          <a:xfrm>
            <a:off x="1360892" y="2958784"/>
            <a:ext cx="317785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Neural networks cannot work directly with categorical text data. They require numerical input. </a:t>
            </a:r>
          </a:p>
          <a:p>
            <a:br>
              <a:rPr lang="en-US" sz="1600" dirty="0"/>
            </a:br>
            <a:r>
              <a:rPr lang="en-US" sz="1600" dirty="0"/>
              <a:t>We use </a:t>
            </a:r>
            <a:r>
              <a:rPr lang="en-US" sz="1600" dirty="0" err="1"/>
              <a:t>Sklearns</a:t>
            </a:r>
            <a:r>
              <a:rPr lang="en-US" sz="1600" dirty="0"/>
              <a:t> </a:t>
            </a:r>
            <a:r>
              <a:rPr lang="en-US" sz="1600" dirty="0" err="1"/>
              <a:t>LabelEncoder</a:t>
            </a:r>
            <a:r>
              <a:rPr lang="en-US" sz="1600" dirty="0"/>
              <a:t> to convert our strings to integer values</a:t>
            </a:r>
          </a:p>
          <a:p>
            <a:endParaRPr lang="en-US" sz="1600" dirty="0"/>
          </a:p>
          <a:p>
            <a:r>
              <a:rPr lang="en-US" sz="1400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From</a:t>
            </a:r>
            <a:r>
              <a:rPr lang="en-US" sz="14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sklearn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preprocessing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import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LabelEncoder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StandardScaler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47FD0-1E79-622F-7ED2-23AA51FE5E90}"/>
              </a:ext>
            </a:extLst>
          </p:cNvPr>
          <p:cNvSpPr txBox="1"/>
          <p:nvPr/>
        </p:nvSpPr>
        <p:spPr>
          <a:xfrm>
            <a:off x="2323607" y="1981673"/>
            <a:ext cx="1877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urmeGeometricSans1 Light" panose="020B0400020000000000" pitchFamily="34" charset="77"/>
              </a:rPr>
              <a:t>Encode our categorical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03EEB-AD44-698C-05F4-44B92A456420}"/>
              </a:ext>
            </a:extLst>
          </p:cNvPr>
          <p:cNvSpPr txBox="1"/>
          <p:nvPr/>
        </p:nvSpPr>
        <p:spPr>
          <a:xfrm>
            <a:off x="4638460" y="2958784"/>
            <a:ext cx="284068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 also need to normalize our target variable. Standardizing to improve model performance.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scaler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sz="14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StandardScaler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()</a:t>
            </a:r>
          </a:p>
          <a:p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'points'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scaler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fit_transform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[[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'points'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]])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4F0FB8-CEA9-969C-0C31-C4E224C13B0B}"/>
              </a:ext>
            </a:extLst>
          </p:cNvPr>
          <p:cNvSpPr txBox="1"/>
          <p:nvPr/>
        </p:nvSpPr>
        <p:spPr>
          <a:xfrm>
            <a:off x="5601174" y="1981673"/>
            <a:ext cx="1877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urmeGeometricSans1 Light" panose="020B0400020000000000" pitchFamily="34" charset="77"/>
              </a:rPr>
              <a:t>Normalize our target ‘Price’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D8AE64-E285-8BB2-54CF-DB399148FD88}"/>
              </a:ext>
            </a:extLst>
          </p:cNvPr>
          <p:cNvGrpSpPr/>
          <p:nvPr/>
        </p:nvGrpSpPr>
        <p:grpSpPr>
          <a:xfrm>
            <a:off x="7569680" y="1792460"/>
            <a:ext cx="914400" cy="914400"/>
            <a:chOff x="2593571" y="3607724"/>
            <a:chExt cx="914400" cy="9144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B14229-2122-5EE6-23EB-5C24DD018D91}"/>
                </a:ext>
              </a:extLst>
            </p:cNvPr>
            <p:cNvSpPr/>
            <p:nvPr/>
          </p:nvSpPr>
          <p:spPr>
            <a:xfrm>
              <a:off x="2593571" y="3607724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9000">
                  <a:srgbClr val="642722"/>
                </a:gs>
                <a:gs pos="79000">
                  <a:srgbClr val="642722"/>
                </a:gs>
                <a:gs pos="100000">
                  <a:srgbClr val="642722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6427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05E6DB-D71B-7CE0-0ECE-2DB3CFAD5B2F}"/>
                </a:ext>
              </a:extLst>
            </p:cNvPr>
            <p:cNvSpPr txBox="1"/>
            <p:nvPr/>
          </p:nvSpPr>
          <p:spPr>
            <a:xfrm>
              <a:off x="2828595" y="3699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642722"/>
                  </a:solidFill>
                </a:rPr>
                <a:t>3</a:t>
              </a:r>
              <a:endParaRPr lang="en-US" sz="2400" b="1" dirty="0">
                <a:solidFill>
                  <a:srgbClr val="642722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364DCA1-221A-37F8-058B-9254BDAE2509}"/>
              </a:ext>
            </a:extLst>
          </p:cNvPr>
          <p:cNvSpPr txBox="1"/>
          <p:nvPr/>
        </p:nvSpPr>
        <p:spPr>
          <a:xfrm>
            <a:off x="7858253" y="2946865"/>
            <a:ext cx="317785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Splitting the data allows us to train the model on one subset of the data and evaluate it on another subset to see how well it generalizes to unseen data.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X_train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X_test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y_train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y_test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=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train_test_split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(X, y,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test_size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=0.2,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random_state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=42) </a:t>
            </a:r>
          </a:p>
          <a:p>
            <a:b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71571E-3572-62DB-0952-9F61A290389C}"/>
              </a:ext>
            </a:extLst>
          </p:cNvPr>
          <p:cNvSpPr txBox="1"/>
          <p:nvPr/>
        </p:nvSpPr>
        <p:spPr>
          <a:xfrm>
            <a:off x="8820967" y="1953057"/>
            <a:ext cx="1877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urmeGeometricSans1 Light" panose="020B0400020000000000" pitchFamily="34" charset="77"/>
              </a:rPr>
              <a:t>Split our data for train and test</a:t>
            </a:r>
          </a:p>
        </p:txBody>
      </p:sp>
    </p:spTree>
    <p:extLst>
      <p:ext uri="{BB962C8B-B14F-4D97-AF65-F5344CB8AC3E}">
        <p14:creationId xmlns:p14="http://schemas.microsoft.com/office/powerpoint/2010/main" val="83305908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41FB87-BD59-75C2-764F-017EED305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HurmeGeometricSans1 Light" panose="020B0400020000000000" pitchFamily="34" charset="77"/>
              </a:rPr>
              <a:t>Model approach and fit 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B2033A-FE40-3FB8-F5CC-E190F8A2DA4B}"/>
              </a:ext>
            </a:extLst>
          </p:cNvPr>
          <p:cNvGrpSpPr/>
          <p:nvPr/>
        </p:nvGrpSpPr>
        <p:grpSpPr>
          <a:xfrm>
            <a:off x="833553" y="1799199"/>
            <a:ext cx="1994014" cy="573819"/>
            <a:chOff x="917122" y="1907619"/>
            <a:chExt cx="4236709" cy="1219200"/>
          </a:xfrm>
        </p:grpSpPr>
        <p:pic>
          <p:nvPicPr>
            <p:cNvPr id="5" name="Picture 4" descr="A black and white logo&#10;&#10;Description automatically generated">
              <a:extLst>
                <a:ext uri="{FF2B5EF4-FFF2-40B4-BE49-F238E27FC236}">
                  <a16:creationId xmlns:a16="http://schemas.microsoft.com/office/drawing/2014/main" id="{342BE528-DA5B-AAB9-7205-4869A5C56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122" y="1907619"/>
              <a:ext cx="3695700" cy="1219200"/>
            </a:xfrm>
            <a:prstGeom prst="rect">
              <a:avLst/>
            </a:prstGeom>
          </p:spPr>
        </p:pic>
        <p:pic>
          <p:nvPicPr>
            <p:cNvPr id="3076" name="Picture 4" descr="TensorFlow&quot; Icon - Download for free – Iconduck">
              <a:extLst>
                <a:ext uri="{FF2B5EF4-FFF2-40B4-BE49-F238E27FC236}">
                  <a16:creationId xmlns:a16="http://schemas.microsoft.com/office/drawing/2014/main" id="{74B85AA0-CAC5-7EE7-EE5E-34585C881E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1955" y="2082177"/>
              <a:ext cx="811876" cy="870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4F7BCD-D516-944A-545C-5E7D82390759}"/>
              </a:ext>
            </a:extLst>
          </p:cNvPr>
          <p:cNvCxnSpPr>
            <a:cxnSpLocks/>
          </p:cNvCxnSpPr>
          <p:nvPr/>
        </p:nvCxnSpPr>
        <p:spPr>
          <a:xfrm>
            <a:off x="749300" y="4246905"/>
            <a:ext cx="5245100" cy="0"/>
          </a:xfrm>
          <a:prstGeom prst="straightConnector1">
            <a:avLst/>
          </a:prstGeom>
          <a:ln>
            <a:solidFill>
              <a:srgbClr val="6427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477412-E848-879A-F03B-09444AC07366}"/>
              </a:ext>
            </a:extLst>
          </p:cNvPr>
          <p:cNvCxnSpPr>
            <a:cxnSpLocks/>
          </p:cNvCxnSpPr>
          <p:nvPr/>
        </p:nvCxnSpPr>
        <p:spPr>
          <a:xfrm flipV="1">
            <a:off x="1270000" y="4246905"/>
            <a:ext cx="0" cy="1785595"/>
          </a:xfrm>
          <a:prstGeom prst="line">
            <a:avLst/>
          </a:prstGeom>
          <a:ln>
            <a:solidFill>
              <a:srgbClr val="64272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C74AEC-E7A6-3535-EF58-E6CFAD367F9C}"/>
              </a:ext>
            </a:extLst>
          </p:cNvPr>
          <p:cNvCxnSpPr>
            <a:cxnSpLocks/>
          </p:cNvCxnSpPr>
          <p:nvPr/>
        </p:nvCxnSpPr>
        <p:spPr>
          <a:xfrm>
            <a:off x="749300" y="1957555"/>
            <a:ext cx="0" cy="2302050"/>
          </a:xfrm>
          <a:prstGeom prst="line">
            <a:avLst/>
          </a:prstGeom>
          <a:ln>
            <a:solidFill>
              <a:srgbClr val="64272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62DA256-9A43-8A29-55E1-29F813D17183}"/>
              </a:ext>
            </a:extLst>
          </p:cNvPr>
          <p:cNvSpPr txBox="1"/>
          <p:nvPr/>
        </p:nvSpPr>
        <p:spPr>
          <a:xfrm>
            <a:off x="941306" y="2393885"/>
            <a:ext cx="22322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1: We chose to use </a:t>
            </a:r>
            <a:r>
              <a:rPr lang="en-US" sz="1200" b="1" dirty="0" err="1">
                <a:solidFill>
                  <a:srgbClr val="642722"/>
                </a:solidFill>
              </a:rPr>
              <a:t>Keras</a:t>
            </a:r>
            <a:r>
              <a:rPr lang="en-US" sz="1200" dirty="0"/>
              <a:t> to generate our </a:t>
            </a:r>
            <a:r>
              <a:rPr lang="en-US" sz="1200" b="1" dirty="0">
                <a:solidFill>
                  <a:srgbClr val="642722"/>
                </a:solidFill>
              </a:rPr>
              <a:t>neural network </a:t>
            </a:r>
            <a:r>
              <a:rPr lang="en-US" sz="1200" dirty="0"/>
              <a:t>because of it’s</a:t>
            </a:r>
          </a:p>
          <a:p>
            <a:endParaRPr lang="en-US" sz="1200" dirty="0"/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Ease of Use /User-Friendly API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Integration with TensorFlow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Flexibility: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Extensive Documentation and Community Support: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096832-0EDF-919C-0F2B-B8C6FD329E0F}"/>
              </a:ext>
            </a:extLst>
          </p:cNvPr>
          <p:cNvSpPr txBox="1"/>
          <p:nvPr/>
        </p:nvSpPr>
        <p:spPr>
          <a:xfrm>
            <a:off x="1400750" y="4367973"/>
            <a:ext cx="234437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642722"/>
                </a:solidFill>
              </a:rPr>
              <a:t>2: Fully Connected neurons</a:t>
            </a:r>
          </a:p>
          <a:p>
            <a:endParaRPr lang="en-US" sz="1200" dirty="0"/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We used two fully connected (Dense) layers with normalization and a dropout rate applied to each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At each neuron we add a </a:t>
            </a:r>
            <a:r>
              <a:rPr lang="en-US" sz="1200" dirty="0" err="1"/>
              <a:t>ReLU</a:t>
            </a:r>
            <a:r>
              <a:rPr lang="en-US" sz="1200" dirty="0"/>
              <a:t> activation function to introduce some non-linearity</a:t>
            </a:r>
          </a:p>
          <a:p>
            <a:endParaRPr lang="en-US" sz="1200" dirty="0"/>
          </a:p>
          <a:p>
            <a:endParaRPr lang="en-US" sz="12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A02EC2-6981-B1A0-B98A-90D3BA827086}"/>
              </a:ext>
            </a:extLst>
          </p:cNvPr>
          <p:cNvCxnSpPr>
            <a:cxnSpLocks/>
          </p:cNvCxnSpPr>
          <p:nvPr/>
        </p:nvCxnSpPr>
        <p:spPr>
          <a:xfrm>
            <a:off x="3265340" y="2857500"/>
            <a:ext cx="0" cy="1402105"/>
          </a:xfrm>
          <a:prstGeom prst="line">
            <a:avLst/>
          </a:prstGeom>
          <a:ln>
            <a:solidFill>
              <a:srgbClr val="64272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C0DA90-F392-5E96-1D46-FDB137AFC51B}"/>
              </a:ext>
            </a:extLst>
          </p:cNvPr>
          <p:cNvSpPr txBox="1"/>
          <p:nvPr/>
        </p:nvSpPr>
        <p:spPr>
          <a:xfrm>
            <a:off x="3357119" y="2763216"/>
            <a:ext cx="199504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642722"/>
                </a:solidFill>
              </a:rPr>
              <a:t>3: Compile our model </a:t>
            </a:r>
          </a:p>
          <a:p>
            <a:endParaRPr lang="en-US" sz="1200" dirty="0"/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Both input and output layers are complied with our objective function set to minimize our mean squared error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1EA56B-642C-EE1B-EF27-EE22ECA2A72F}"/>
              </a:ext>
            </a:extLst>
          </p:cNvPr>
          <p:cNvCxnSpPr>
            <a:cxnSpLocks/>
          </p:cNvCxnSpPr>
          <p:nvPr/>
        </p:nvCxnSpPr>
        <p:spPr>
          <a:xfrm flipV="1">
            <a:off x="3834028" y="4255195"/>
            <a:ext cx="0" cy="1402105"/>
          </a:xfrm>
          <a:prstGeom prst="line">
            <a:avLst/>
          </a:prstGeom>
          <a:ln>
            <a:solidFill>
              <a:srgbClr val="64272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52FB3E9-34BF-0F88-B97B-EA0406398B5D}"/>
              </a:ext>
            </a:extLst>
          </p:cNvPr>
          <p:cNvSpPr txBox="1"/>
          <p:nvPr/>
        </p:nvSpPr>
        <p:spPr>
          <a:xfrm>
            <a:off x="3901277" y="4367973"/>
            <a:ext cx="17629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642722"/>
                </a:solidFill>
              </a:rPr>
              <a:t>4: Run the model</a:t>
            </a:r>
          </a:p>
          <a:p>
            <a:endParaRPr lang="en-US" sz="1200" b="1" dirty="0">
              <a:solidFill>
                <a:srgbClr val="642722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We added a validation split of 20%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Ran 50 epochs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on a batch of 32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5F0377F-7BB8-9529-C483-2F35406B59F0}"/>
              </a:ext>
            </a:extLst>
          </p:cNvPr>
          <p:cNvCxnSpPr>
            <a:cxnSpLocks/>
          </p:cNvCxnSpPr>
          <p:nvPr/>
        </p:nvCxnSpPr>
        <p:spPr>
          <a:xfrm>
            <a:off x="5352162" y="1697598"/>
            <a:ext cx="0" cy="2560320"/>
          </a:xfrm>
          <a:prstGeom prst="line">
            <a:avLst/>
          </a:prstGeom>
          <a:ln>
            <a:solidFill>
              <a:srgbClr val="64272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7354E06-3A2E-F403-4D91-B13774FD2616}"/>
              </a:ext>
            </a:extLst>
          </p:cNvPr>
          <p:cNvSpPr txBox="1"/>
          <p:nvPr/>
        </p:nvSpPr>
        <p:spPr>
          <a:xfrm>
            <a:off x="5448506" y="1595432"/>
            <a:ext cx="48770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642722"/>
                </a:solidFill>
              </a:rPr>
              <a:t>5: Model Fit</a:t>
            </a:r>
          </a:p>
          <a:p>
            <a:endParaRPr lang="en-US" sz="1200" b="1" dirty="0">
              <a:solidFill>
                <a:srgbClr val="642722"/>
              </a:solidFill>
            </a:endParaRPr>
          </a:p>
          <a:p>
            <a:r>
              <a:rPr lang="en-US" sz="1200" dirty="0"/>
              <a:t>Visually we’re having a hard time with the higher priced wins, where we clearly see strong residual spread  </a:t>
            </a:r>
          </a:p>
          <a:p>
            <a:r>
              <a:rPr lang="en-US" sz="1200" b="1" dirty="0">
                <a:solidFill>
                  <a:srgbClr val="642722"/>
                </a:solidFill>
              </a:rPr>
              <a:t> </a:t>
            </a:r>
          </a:p>
        </p:txBody>
      </p:sp>
      <p:pic>
        <p:nvPicPr>
          <p:cNvPr id="47" name="Picture 46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EFE0C284-DCE7-1053-E31D-8A2033969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743" y="2460816"/>
            <a:ext cx="5519435" cy="347782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5B99AB9-1FDB-3D9C-EF64-FCE3F97E476C}"/>
              </a:ext>
            </a:extLst>
          </p:cNvPr>
          <p:cNvSpPr txBox="1"/>
          <p:nvPr/>
        </p:nvSpPr>
        <p:spPr>
          <a:xfrm>
            <a:off x="8660921" y="4887359"/>
            <a:ext cx="2949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effectLst/>
                <a:latin typeface="Menlo" panose="020B0609030804020204" pitchFamily="49" charset="0"/>
              </a:rPr>
              <a:t>Mean Absolute Error (MAE): 7.186 </a:t>
            </a:r>
          </a:p>
          <a:p>
            <a:r>
              <a:rPr lang="en-US" sz="900" b="0" i="0" dirty="0">
                <a:effectLst/>
                <a:latin typeface="Menlo" panose="020B0609030804020204" pitchFamily="49" charset="0"/>
              </a:rPr>
              <a:t>Mean Squared Error (MSE): 327.306 </a:t>
            </a:r>
          </a:p>
          <a:p>
            <a:r>
              <a:rPr lang="en-US" sz="900" b="0" i="0" dirty="0">
                <a:effectLst/>
                <a:latin typeface="Menlo" panose="020B0609030804020204" pitchFamily="49" charset="0"/>
              </a:rPr>
              <a:t>Root Mean Squared Error (RMSE): 18.092 </a:t>
            </a:r>
          </a:p>
          <a:p>
            <a:r>
              <a:rPr lang="en-US" sz="900" b="0" i="0" dirty="0">
                <a:effectLst/>
                <a:latin typeface="Menlo" panose="020B0609030804020204" pitchFamily="49" charset="0"/>
              </a:rPr>
              <a:t>R-squared: 0.726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3720733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38D00D61-F7C4-5CEA-4848-F9A52FF08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43" y="2460817"/>
            <a:ext cx="5561958" cy="347782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41FB87-BD59-75C2-764F-017EED305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HurmeGeometricSans1 Light" panose="020B0400020000000000" pitchFamily="34" charset="77"/>
              </a:rPr>
              <a:t>Results and Learnings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B4BD6E-8B58-3E6D-614D-0C7E56D9819C}"/>
              </a:ext>
            </a:extLst>
          </p:cNvPr>
          <p:cNvSpPr/>
          <p:nvPr/>
        </p:nvSpPr>
        <p:spPr>
          <a:xfrm>
            <a:off x="7687127" y="5134426"/>
            <a:ext cx="605973" cy="605973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4372B43-EB8D-A586-CC2E-A8CC7817DB48}"/>
              </a:ext>
            </a:extLst>
          </p:cNvPr>
          <p:cNvSpPr/>
          <p:nvPr/>
        </p:nvSpPr>
        <p:spPr>
          <a:xfrm>
            <a:off x="9693727" y="3991426"/>
            <a:ext cx="605973" cy="605973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B9242BD8-2C81-11F7-C247-952AA0D1A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99" y="2460816"/>
            <a:ext cx="5519435" cy="3477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1F0B89-A198-A7EB-2F2C-8087FFAC527B}"/>
              </a:ext>
            </a:extLst>
          </p:cNvPr>
          <p:cNvSpPr txBox="1"/>
          <p:nvPr/>
        </p:nvSpPr>
        <p:spPr>
          <a:xfrm>
            <a:off x="3109477" y="4887359"/>
            <a:ext cx="2949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effectLst/>
                <a:latin typeface="Menlo" panose="020B0609030804020204" pitchFamily="49" charset="0"/>
              </a:rPr>
              <a:t>Mean Absolute Error (MAE): 7.186 </a:t>
            </a:r>
          </a:p>
          <a:p>
            <a:r>
              <a:rPr lang="en-US" sz="900" b="0" i="0" dirty="0">
                <a:effectLst/>
                <a:latin typeface="Menlo" panose="020B0609030804020204" pitchFamily="49" charset="0"/>
              </a:rPr>
              <a:t>Mean Squared Error (MSE): 327.306 </a:t>
            </a:r>
          </a:p>
          <a:p>
            <a:r>
              <a:rPr lang="en-US" sz="900" b="0" i="0" dirty="0">
                <a:effectLst/>
                <a:latin typeface="Menlo" panose="020B0609030804020204" pitchFamily="49" charset="0"/>
              </a:rPr>
              <a:t>Root Mean Squared Error (RMSE): 18.092 </a:t>
            </a:r>
          </a:p>
          <a:p>
            <a:r>
              <a:rPr lang="en-US" sz="900" b="0" i="0" dirty="0">
                <a:effectLst/>
                <a:latin typeface="Menlo" panose="020B0609030804020204" pitchFamily="49" charset="0"/>
              </a:rPr>
              <a:t>R-squared: 0.726</a:t>
            </a:r>
            <a:endParaRPr 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8C245A-06CA-EFFB-9939-D29B2B8B8C14}"/>
              </a:ext>
            </a:extLst>
          </p:cNvPr>
          <p:cNvSpPr txBox="1"/>
          <p:nvPr/>
        </p:nvSpPr>
        <p:spPr>
          <a:xfrm>
            <a:off x="2101850" y="2055867"/>
            <a:ext cx="2949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642722"/>
                </a:solidFill>
                <a:latin typeface="HurmeGeometricSans1 Light" panose="020B0400020000000000" pitchFamily="34" charset="77"/>
              </a:rPr>
              <a:t>Baseline Model (Champion)</a:t>
            </a:r>
            <a:endParaRPr lang="en-US" dirty="0">
              <a:solidFill>
                <a:srgbClr val="64272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B1A2C9-A4B3-576A-E319-4170C7DFA1D0}"/>
              </a:ext>
            </a:extLst>
          </p:cNvPr>
          <p:cNvSpPr txBox="1"/>
          <p:nvPr/>
        </p:nvSpPr>
        <p:spPr>
          <a:xfrm>
            <a:off x="7990113" y="2055867"/>
            <a:ext cx="2228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642722"/>
                </a:solidFill>
                <a:latin typeface="HurmeGeometricSans1 Light" panose="020B0400020000000000" pitchFamily="34" charset="77"/>
              </a:rPr>
              <a:t>Hyper-Tuned Model</a:t>
            </a:r>
            <a:endParaRPr lang="en-US" dirty="0">
              <a:solidFill>
                <a:srgbClr val="64272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09AD3D-FCF7-12F3-C20E-33588AADA1C1}"/>
              </a:ext>
            </a:extLst>
          </p:cNvPr>
          <p:cNvSpPr txBox="1"/>
          <p:nvPr/>
        </p:nvSpPr>
        <p:spPr>
          <a:xfrm>
            <a:off x="8744334" y="4887358"/>
            <a:ext cx="2949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effectLst/>
                <a:latin typeface="Menlo" panose="020B0609030804020204" pitchFamily="49" charset="0"/>
              </a:rPr>
              <a:t>Mean Absolute Error (MAE): 10.239 </a:t>
            </a:r>
          </a:p>
          <a:p>
            <a:r>
              <a:rPr lang="en-US" sz="900" b="0" i="0" dirty="0">
                <a:effectLst/>
                <a:latin typeface="Menlo" panose="020B0609030804020204" pitchFamily="49" charset="0"/>
              </a:rPr>
              <a:t>Mean Squared Error (MSE): </a:t>
            </a:r>
            <a:r>
              <a:rPr lang="en-US" sz="900" dirty="0">
                <a:latin typeface="Menlo" panose="020B0609030804020204" pitchFamily="49" charset="0"/>
              </a:rPr>
              <a:t>2669.435</a:t>
            </a:r>
            <a:r>
              <a:rPr lang="en-US" sz="900" b="0" i="0" dirty="0"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900" b="0" i="0" dirty="0">
                <a:effectLst/>
                <a:latin typeface="Menlo" panose="020B0609030804020204" pitchFamily="49" charset="0"/>
              </a:rPr>
              <a:t>Root Mean Squared Error (RMSE): </a:t>
            </a:r>
            <a:r>
              <a:rPr lang="en-US" sz="900" dirty="0">
                <a:latin typeface="Menlo" panose="020B0609030804020204" pitchFamily="49" charset="0"/>
              </a:rPr>
              <a:t>51.667</a:t>
            </a:r>
            <a:r>
              <a:rPr lang="en-US" sz="900" b="0" i="0" dirty="0"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900" b="0" i="0" dirty="0">
                <a:effectLst/>
                <a:latin typeface="Menlo" panose="020B0609030804020204" pitchFamily="49" charset="0"/>
              </a:rPr>
              <a:t>R-squared: </a:t>
            </a:r>
            <a:r>
              <a:rPr lang="en-US" sz="900" dirty="0">
                <a:latin typeface="Menlo" panose="020B0609030804020204" pitchFamily="49" charset="0"/>
              </a:rPr>
              <a:t>-1.230</a:t>
            </a:r>
            <a:endParaRPr lang="en-US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BC0B26-F944-4C84-74AB-16217536E1BC}"/>
              </a:ext>
            </a:extLst>
          </p:cNvPr>
          <p:cNvSpPr txBox="1"/>
          <p:nvPr/>
        </p:nvSpPr>
        <p:spPr>
          <a:xfrm>
            <a:off x="941306" y="1032341"/>
            <a:ext cx="73517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Following our baseline model we ran </a:t>
            </a:r>
            <a:r>
              <a:rPr lang="en-US" sz="1200" dirty="0" err="1"/>
              <a:t>Optuna</a:t>
            </a:r>
            <a:r>
              <a:rPr lang="en-US" sz="1200" dirty="0"/>
              <a:t> to hyper-tune our parameters based on the below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optimizer: Chooses between '</a:t>
            </a:r>
            <a:r>
              <a:rPr lang="en-US" sz="1200" dirty="0" err="1"/>
              <a:t>adam</a:t>
            </a:r>
            <a:r>
              <a:rPr lang="en-US" sz="1200" dirty="0"/>
              <a:t>' and '</a:t>
            </a:r>
            <a:r>
              <a:rPr lang="en-US" sz="1200" dirty="0" err="1"/>
              <a:t>rmsprop</a:t>
            </a:r>
            <a:r>
              <a:rPr lang="en-US" sz="1200" dirty="0"/>
              <a:t>’.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neurons: Chooses an integer between 64 and 256.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 err="1"/>
              <a:t>dropout_rate</a:t>
            </a:r>
            <a:r>
              <a:rPr lang="en-US" sz="1200" dirty="0"/>
              <a:t>: Chooses a float between 0.3 and 0.7.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485397-CB4F-5569-7921-1305F14C27D5}"/>
              </a:ext>
            </a:extLst>
          </p:cNvPr>
          <p:cNvSpPr txBox="1"/>
          <p:nvPr/>
        </p:nvSpPr>
        <p:spPr>
          <a:xfrm>
            <a:off x="6058734" y="1495518"/>
            <a:ext cx="6056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642722"/>
                </a:solidFill>
              </a:rPr>
              <a:t>Despite some of the anomalies which visually “squash” our plot, on all accuracy dimensions, our hyper-tuned model under-performed our baseline model </a:t>
            </a:r>
          </a:p>
        </p:txBody>
      </p:sp>
    </p:spTree>
    <p:extLst>
      <p:ext uri="{BB962C8B-B14F-4D97-AF65-F5344CB8AC3E}">
        <p14:creationId xmlns:p14="http://schemas.microsoft.com/office/powerpoint/2010/main" val="127731855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41FB87-BD59-75C2-764F-017EED305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HurmeGeometricSans1 Light" panose="020B0400020000000000" pitchFamily="34" charset="77"/>
              </a:rPr>
              <a:t>So what’s a good buy?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FEEAC-3B55-699F-D2A4-157C00851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39" y="2445369"/>
            <a:ext cx="5315679" cy="312503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334C7A-1B4A-7B04-E3B6-B447C2AFA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307418"/>
              </p:ext>
            </p:extLst>
          </p:nvPr>
        </p:nvGraphicFramePr>
        <p:xfrm>
          <a:off x="6227050" y="2571392"/>
          <a:ext cx="4685458" cy="282130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42326">
                  <a:extLst>
                    <a:ext uri="{9D8B030D-6E8A-4147-A177-3AD203B41FA5}">
                      <a16:colId xmlns:a16="http://schemas.microsoft.com/office/drawing/2014/main" val="296323715"/>
                    </a:ext>
                  </a:extLst>
                </a:gridCol>
                <a:gridCol w="818305">
                  <a:extLst>
                    <a:ext uri="{9D8B030D-6E8A-4147-A177-3AD203B41FA5}">
                      <a16:colId xmlns:a16="http://schemas.microsoft.com/office/drawing/2014/main" val="807709513"/>
                    </a:ext>
                  </a:extLst>
                </a:gridCol>
                <a:gridCol w="959089">
                  <a:extLst>
                    <a:ext uri="{9D8B030D-6E8A-4147-A177-3AD203B41FA5}">
                      <a16:colId xmlns:a16="http://schemas.microsoft.com/office/drawing/2014/main" val="1984725153"/>
                    </a:ext>
                  </a:extLst>
                </a:gridCol>
                <a:gridCol w="899164">
                  <a:extLst>
                    <a:ext uri="{9D8B030D-6E8A-4147-A177-3AD203B41FA5}">
                      <a16:colId xmlns:a16="http://schemas.microsoft.com/office/drawing/2014/main" val="3946974738"/>
                    </a:ext>
                  </a:extLst>
                </a:gridCol>
                <a:gridCol w="554868">
                  <a:extLst>
                    <a:ext uri="{9D8B030D-6E8A-4147-A177-3AD203B41FA5}">
                      <a16:colId xmlns:a16="http://schemas.microsoft.com/office/drawing/2014/main" val="2402341575"/>
                    </a:ext>
                  </a:extLst>
                </a:gridCol>
                <a:gridCol w="811706">
                  <a:extLst>
                    <a:ext uri="{9D8B030D-6E8A-4147-A177-3AD203B41FA5}">
                      <a16:colId xmlns:a16="http://schemas.microsoft.com/office/drawing/2014/main" val="119873627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Actual Price</a:t>
                      </a:r>
                      <a:endParaRPr lang="en-US" sz="1100" b="1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Predicted Price</a:t>
                      </a:r>
                      <a:endParaRPr lang="en-US" sz="1100" b="1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Delta</a:t>
                      </a:r>
                      <a:endParaRPr lang="en-US" sz="1100" b="1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solidFill>
                            <a:srgbClr val="642722"/>
                          </a:solidFill>
                          <a:effectLst/>
                        </a:rPr>
                        <a:t>Wine</a:t>
                      </a:r>
                    </a:p>
                    <a:p>
                      <a:pPr algn="ctr" fontAlgn="t"/>
                      <a:r>
                        <a:rPr lang="en-US" sz="1100" u="none" strike="noStrike" dirty="0">
                          <a:solidFill>
                            <a:srgbClr val="642722"/>
                          </a:solidFill>
                          <a:effectLst/>
                        </a:rPr>
                        <a:t>count</a:t>
                      </a:r>
                      <a:endParaRPr lang="en-US" sz="1100" b="1" i="0" u="none" strike="noStrike" dirty="0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Average</a:t>
                      </a:r>
                      <a:endParaRPr lang="en-US" sz="1100" b="1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6477610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Albania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$20.00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$84.10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$64.10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$64.10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53727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rgbClr val="642722"/>
                          </a:solidFill>
                          <a:effectLst/>
                        </a:rPr>
                        <a:t>France</a:t>
                      </a:r>
                      <a:endParaRPr lang="en-US" sz="1100" b="1" i="0" u="none" strike="noStrike" dirty="0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rgbClr val="642722"/>
                          </a:solidFill>
                          <a:effectLst/>
                        </a:rPr>
                        <a:t>$3,818.00</a:t>
                      </a:r>
                      <a:endParaRPr lang="en-US" sz="1100" b="1" i="0" u="none" strike="noStrike" dirty="0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rgbClr val="642722"/>
                          </a:solidFill>
                          <a:effectLst/>
                        </a:rPr>
                        <a:t>$5,376.08</a:t>
                      </a:r>
                      <a:endParaRPr lang="en-US" sz="1100" b="1" i="0" u="none" strike="noStrike" dirty="0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rgbClr val="642722"/>
                          </a:solidFill>
                          <a:effectLst/>
                        </a:rPr>
                        <a:t>$1,558.08</a:t>
                      </a:r>
                      <a:endParaRPr lang="en-US" sz="1100" b="1" i="0" u="none" strike="noStrike" dirty="0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rgbClr val="642722"/>
                          </a:solidFill>
                          <a:effectLst/>
                        </a:rPr>
                        <a:t>26</a:t>
                      </a:r>
                      <a:endParaRPr lang="en-US" sz="1100" b="1" i="0" u="none" strike="noStrike" dirty="0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rgbClr val="642722"/>
                          </a:solidFill>
                          <a:effectLst/>
                        </a:rPr>
                        <a:t>$59.93</a:t>
                      </a:r>
                      <a:endParaRPr lang="en-US" sz="1100" b="1" i="0" u="none" strike="noStrike" dirty="0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4807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Lebanon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$50.00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$166.37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$116.37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$58.18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7005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Italy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$1,536.00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$2,452.73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$916.73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$57.30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96783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Brazil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$15.00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$66.19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$51.19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$51.19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70420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Chile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$101.00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$252.65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$151.65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$50.55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7523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US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$1,251.00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$2,222.19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$971.19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$48.56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94843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Australia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$55.00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$197.58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rgbClr val="642722"/>
                          </a:solidFill>
                          <a:effectLst/>
                        </a:rPr>
                        <a:t>$142.58</a:t>
                      </a:r>
                      <a:endParaRPr lang="en-US" sz="1100" b="0" i="0" u="none" strike="noStrike" dirty="0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$47.53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01508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Spain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$202.00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$432.84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$230.84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$46.17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64131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Germany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$100.00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$326.62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$226.62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$45.32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92403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Japan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$24.00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$69.14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$45.14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$45.14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10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Hungary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$25.00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$66.68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$41.68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$41.68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51700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Argentina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$66.00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$107.58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$41.58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rgbClr val="642722"/>
                          </a:solidFill>
                          <a:effectLst/>
                        </a:rPr>
                        <a:t>$41.58</a:t>
                      </a:r>
                      <a:endParaRPr lang="en-US" sz="1100" b="0" i="0" u="none" strike="noStrike" dirty="0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05225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DE6CEAD-EA44-9502-D674-CEC5E4F49ABF}"/>
              </a:ext>
            </a:extLst>
          </p:cNvPr>
          <p:cNvSpPr txBox="1"/>
          <p:nvPr/>
        </p:nvSpPr>
        <p:spPr>
          <a:xfrm>
            <a:off x="852749" y="1200035"/>
            <a:ext cx="99793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We attempted to normalize our results for objectivity ‘Average’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From a pure volume game, we have a lot of good buys in the French and Italian producers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Albania, however, based on capping our data frame to the less expensive wins, is showing the greatest single opportunity for savings!  </a:t>
            </a:r>
          </a:p>
        </p:txBody>
      </p:sp>
    </p:spTree>
    <p:extLst>
      <p:ext uri="{BB962C8B-B14F-4D97-AF65-F5344CB8AC3E}">
        <p14:creationId xmlns:p14="http://schemas.microsoft.com/office/powerpoint/2010/main" val="29675150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BC2EE4-CFBD-E7CB-8373-04617ADE14C9}"/>
              </a:ext>
            </a:extLst>
          </p:cNvPr>
          <p:cNvSpPr/>
          <p:nvPr/>
        </p:nvSpPr>
        <p:spPr>
          <a:xfrm>
            <a:off x="7014027" y="2542076"/>
            <a:ext cx="1879601" cy="205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41FB87-BD59-75C2-764F-017EED305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HurmeGeometricSans1 Light" panose="020B0400020000000000" pitchFamily="34" charset="77"/>
              </a:rPr>
              <a:t>Future 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359650-4FE3-913A-B8C9-2653E5AFFF1A}"/>
              </a:ext>
            </a:extLst>
          </p:cNvPr>
          <p:cNvSpPr/>
          <p:nvPr/>
        </p:nvSpPr>
        <p:spPr>
          <a:xfrm>
            <a:off x="7547427" y="3024211"/>
            <a:ext cx="1879601" cy="205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05CA3C-CCE3-2C27-ADC7-6AF4BF04A5FD}"/>
              </a:ext>
            </a:extLst>
          </p:cNvPr>
          <p:cNvSpPr txBox="1"/>
          <p:nvPr/>
        </p:nvSpPr>
        <p:spPr>
          <a:xfrm>
            <a:off x="4269188" y="1457816"/>
            <a:ext cx="59071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Features like region 2, which had upwards of 60%  Null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66742B-CEE2-E70F-997E-E8045D25225A}"/>
              </a:ext>
            </a:extLst>
          </p:cNvPr>
          <p:cNvSpPr txBox="1"/>
          <p:nvPr/>
        </p:nvSpPr>
        <p:spPr>
          <a:xfrm>
            <a:off x="4269188" y="2422402"/>
            <a:ext cx="59071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Because of the excessive increase in residuals as the price points of the wine get higher, I think it might be best if we break the model down into ”higher” and “lower” price points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BE6B15A-5211-2E19-88F9-55CABD9C14B8}"/>
              </a:ext>
            </a:extLst>
          </p:cNvPr>
          <p:cNvGrpSpPr/>
          <p:nvPr/>
        </p:nvGrpSpPr>
        <p:grpSpPr>
          <a:xfrm>
            <a:off x="1213658" y="1308393"/>
            <a:ext cx="3120090" cy="4937760"/>
            <a:chOff x="1213658" y="1832893"/>
            <a:chExt cx="3120090" cy="49377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09F24B4-FF4F-2C2B-44AB-1227B0523861}"/>
                </a:ext>
              </a:extLst>
            </p:cNvPr>
            <p:cNvGrpSpPr/>
            <p:nvPr/>
          </p:nvGrpSpPr>
          <p:grpSpPr>
            <a:xfrm>
              <a:off x="1213658" y="1832893"/>
              <a:ext cx="914400" cy="914400"/>
              <a:chOff x="2593571" y="3607724"/>
              <a:chExt cx="914400" cy="9144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3C5EBDB-6AF4-8D26-70F2-E94EEE6D46D1}"/>
                  </a:ext>
                </a:extLst>
              </p:cNvPr>
              <p:cNvSpPr/>
              <p:nvPr/>
            </p:nvSpPr>
            <p:spPr>
              <a:xfrm>
                <a:off x="2593571" y="3607724"/>
                <a:ext cx="914400" cy="914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rgbClr val="642722"/>
                  </a:gs>
                  <a:gs pos="79000">
                    <a:srgbClr val="642722"/>
                  </a:gs>
                  <a:gs pos="100000">
                    <a:srgbClr val="64272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64272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351A0F-6911-9B04-C540-8E8702E15840}"/>
                  </a:ext>
                </a:extLst>
              </p:cNvPr>
              <p:cNvSpPr txBox="1"/>
              <p:nvPr/>
            </p:nvSpPr>
            <p:spPr>
              <a:xfrm>
                <a:off x="2828595" y="3699164"/>
                <a:ext cx="44435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solidFill>
                      <a:srgbClr val="642722"/>
                    </a:solidFill>
                  </a:rPr>
                  <a:t>1</a:t>
                </a:r>
                <a:endParaRPr lang="en-US" sz="2400" b="1" dirty="0">
                  <a:solidFill>
                    <a:srgbClr val="642722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8CB4DF-D26F-5811-E1D3-07F9A1C05C71}"/>
                </a:ext>
              </a:extLst>
            </p:cNvPr>
            <p:cNvGrpSpPr/>
            <p:nvPr/>
          </p:nvGrpSpPr>
          <p:grpSpPr>
            <a:xfrm>
              <a:off x="1213658" y="2838733"/>
              <a:ext cx="914400" cy="914400"/>
              <a:chOff x="2593571" y="3607724"/>
              <a:chExt cx="914400" cy="9144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CCE75C4-729D-6AEF-2DE7-F7676820CF98}"/>
                  </a:ext>
                </a:extLst>
              </p:cNvPr>
              <p:cNvSpPr/>
              <p:nvPr/>
            </p:nvSpPr>
            <p:spPr>
              <a:xfrm>
                <a:off x="2593571" y="3607724"/>
                <a:ext cx="914400" cy="914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rgbClr val="642722"/>
                  </a:gs>
                  <a:gs pos="79000">
                    <a:srgbClr val="642722"/>
                  </a:gs>
                  <a:gs pos="100000">
                    <a:srgbClr val="64272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64272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07369D-3425-216B-EEAE-39FBC9BBB16E}"/>
                  </a:ext>
                </a:extLst>
              </p:cNvPr>
              <p:cNvSpPr txBox="1"/>
              <p:nvPr/>
            </p:nvSpPr>
            <p:spPr>
              <a:xfrm>
                <a:off x="2828595" y="3699164"/>
                <a:ext cx="44435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solidFill>
                      <a:srgbClr val="642722"/>
                    </a:solidFill>
                  </a:rPr>
                  <a:t>2</a:t>
                </a:r>
                <a:endParaRPr lang="en-US" sz="2400" b="1" dirty="0">
                  <a:solidFill>
                    <a:srgbClr val="642722"/>
                  </a:solidFill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76F9E5-4F6A-80CF-0D37-8DF03D367711}"/>
                </a:ext>
              </a:extLst>
            </p:cNvPr>
            <p:cNvSpPr txBox="1"/>
            <p:nvPr/>
          </p:nvSpPr>
          <p:spPr>
            <a:xfrm>
              <a:off x="2323607" y="1981673"/>
              <a:ext cx="18779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HurmeGeometricSans1 Light" panose="020B0400020000000000" pitchFamily="34" charset="77"/>
                </a:rPr>
                <a:t>More, smarter feature selection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525F33-271A-265B-8A84-D38B5174B686}"/>
                </a:ext>
              </a:extLst>
            </p:cNvPr>
            <p:cNvSpPr txBox="1"/>
            <p:nvPr/>
          </p:nvSpPr>
          <p:spPr>
            <a:xfrm>
              <a:off x="2323607" y="2988918"/>
              <a:ext cx="197066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HurmeGeometricSans1 Light" panose="020B0400020000000000" pitchFamily="34" charset="77"/>
                </a:rPr>
                <a:t>Target variable bin segmentation 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5F43DB5-EB91-39B6-6A59-3CA3B43B937D}"/>
                </a:ext>
              </a:extLst>
            </p:cNvPr>
            <p:cNvGrpSpPr/>
            <p:nvPr/>
          </p:nvGrpSpPr>
          <p:grpSpPr>
            <a:xfrm>
              <a:off x="1213658" y="3844573"/>
              <a:ext cx="914400" cy="914400"/>
              <a:chOff x="2593571" y="3607724"/>
              <a:chExt cx="914400" cy="9144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3108F67-53F0-3953-034C-05FBB1524655}"/>
                  </a:ext>
                </a:extLst>
              </p:cNvPr>
              <p:cNvSpPr/>
              <p:nvPr/>
            </p:nvSpPr>
            <p:spPr>
              <a:xfrm>
                <a:off x="2593571" y="3607724"/>
                <a:ext cx="914400" cy="914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rgbClr val="642722"/>
                  </a:gs>
                  <a:gs pos="79000">
                    <a:srgbClr val="642722"/>
                  </a:gs>
                  <a:gs pos="100000">
                    <a:srgbClr val="64272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64272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B66853-9272-21BC-FE22-997ABE4564E7}"/>
                  </a:ext>
                </a:extLst>
              </p:cNvPr>
              <p:cNvSpPr txBox="1"/>
              <p:nvPr/>
            </p:nvSpPr>
            <p:spPr>
              <a:xfrm>
                <a:off x="2828595" y="3699164"/>
                <a:ext cx="44435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solidFill>
                      <a:srgbClr val="642722"/>
                    </a:solidFill>
                  </a:rPr>
                  <a:t>3</a:t>
                </a:r>
                <a:endParaRPr lang="en-US" sz="2400" b="1" dirty="0">
                  <a:solidFill>
                    <a:srgbClr val="642722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B73273-1761-0CAF-69DB-E07A3A3B9B94}"/>
                </a:ext>
              </a:extLst>
            </p:cNvPr>
            <p:cNvGrpSpPr/>
            <p:nvPr/>
          </p:nvGrpSpPr>
          <p:grpSpPr>
            <a:xfrm>
              <a:off x="1213658" y="4850413"/>
              <a:ext cx="914400" cy="914400"/>
              <a:chOff x="2593571" y="3607724"/>
              <a:chExt cx="914400" cy="9144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4793DA6-70D7-BCCF-28ED-1906D899B0A1}"/>
                  </a:ext>
                </a:extLst>
              </p:cNvPr>
              <p:cNvSpPr/>
              <p:nvPr/>
            </p:nvSpPr>
            <p:spPr>
              <a:xfrm>
                <a:off x="2593571" y="3607724"/>
                <a:ext cx="914400" cy="914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rgbClr val="642722"/>
                  </a:gs>
                  <a:gs pos="79000">
                    <a:srgbClr val="642722"/>
                  </a:gs>
                  <a:gs pos="100000">
                    <a:srgbClr val="64272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64272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C4EDB6-8F50-EA9B-00A4-B09E150A882B}"/>
                  </a:ext>
                </a:extLst>
              </p:cNvPr>
              <p:cNvSpPr txBox="1"/>
              <p:nvPr/>
            </p:nvSpPr>
            <p:spPr>
              <a:xfrm>
                <a:off x="2828595" y="3699164"/>
                <a:ext cx="44435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solidFill>
                      <a:srgbClr val="642722"/>
                    </a:solidFill>
                  </a:rPr>
                  <a:t>4</a:t>
                </a:r>
                <a:endParaRPr lang="en-US" sz="2400" b="1" dirty="0">
                  <a:solidFill>
                    <a:srgbClr val="642722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0ED065-3A3C-0CF5-BA71-FCAA87C98F40}"/>
                </a:ext>
              </a:extLst>
            </p:cNvPr>
            <p:cNvSpPr txBox="1"/>
            <p:nvPr/>
          </p:nvSpPr>
          <p:spPr>
            <a:xfrm>
              <a:off x="2323607" y="3996163"/>
              <a:ext cx="18779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HurmeGeometricSans1 Light" panose="020B0400020000000000" pitchFamily="34" charset="77"/>
                </a:rPr>
                <a:t>Hyper-parameter tuning, tuning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BF0F5-BADD-311B-5CA7-07A81F8E6C4A}"/>
                </a:ext>
              </a:extLst>
            </p:cNvPr>
            <p:cNvSpPr txBox="1"/>
            <p:nvPr/>
          </p:nvSpPr>
          <p:spPr>
            <a:xfrm>
              <a:off x="2323607" y="5003408"/>
              <a:ext cx="197066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HurmeGeometricSans1 Light" panose="020B0400020000000000" pitchFamily="34" charset="77"/>
                </a:rPr>
                <a:t>“Good buy” bin segmentation 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02BD9F8-5F3D-3AC6-D1E6-C7121996F54E}"/>
                </a:ext>
              </a:extLst>
            </p:cNvPr>
            <p:cNvGrpSpPr/>
            <p:nvPr/>
          </p:nvGrpSpPr>
          <p:grpSpPr>
            <a:xfrm>
              <a:off x="1213658" y="5856253"/>
              <a:ext cx="914400" cy="914400"/>
              <a:chOff x="2593571" y="3607724"/>
              <a:chExt cx="914400" cy="91440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B46AC0C-3214-D5DE-166E-32F9A445E8A0}"/>
                  </a:ext>
                </a:extLst>
              </p:cNvPr>
              <p:cNvSpPr/>
              <p:nvPr/>
            </p:nvSpPr>
            <p:spPr>
              <a:xfrm>
                <a:off x="2593571" y="3607724"/>
                <a:ext cx="914400" cy="914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rgbClr val="642722"/>
                  </a:gs>
                  <a:gs pos="79000">
                    <a:srgbClr val="642722"/>
                  </a:gs>
                  <a:gs pos="100000">
                    <a:srgbClr val="64272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64272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A63532-4E84-6EC2-8BDC-02D26D45D6B2}"/>
                  </a:ext>
                </a:extLst>
              </p:cNvPr>
              <p:cNvSpPr txBox="1"/>
              <p:nvPr/>
            </p:nvSpPr>
            <p:spPr>
              <a:xfrm>
                <a:off x="2828595" y="3699164"/>
                <a:ext cx="44435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solidFill>
                      <a:srgbClr val="642722"/>
                    </a:solidFill>
                  </a:rPr>
                  <a:t>5</a:t>
                </a:r>
                <a:endParaRPr lang="en-US" sz="2400" b="1" dirty="0">
                  <a:solidFill>
                    <a:srgbClr val="642722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C941F5-3767-11EB-4552-8443BACBA06A}"/>
                </a:ext>
              </a:extLst>
            </p:cNvPr>
            <p:cNvSpPr txBox="1"/>
            <p:nvPr/>
          </p:nvSpPr>
          <p:spPr>
            <a:xfrm>
              <a:off x="2363082" y="6010653"/>
              <a:ext cx="197066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HurmeGeometricSans1 Light" panose="020B0400020000000000" pitchFamily="34" charset="77"/>
                </a:rPr>
                <a:t>Try a different model!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66B40D3-CF7E-43FB-6168-FF80C820079F}"/>
              </a:ext>
            </a:extLst>
          </p:cNvPr>
          <p:cNvSpPr txBox="1"/>
          <p:nvPr/>
        </p:nvSpPr>
        <p:spPr>
          <a:xfrm>
            <a:off x="4269188" y="5423193"/>
            <a:ext cx="6036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;</a:t>
            </a:r>
            <a:r>
              <a:rPr lang="en-US" sz="1400" dirty="0" err="1">
                <a:latin typeface="+mj-lt"/>
              </a:rPr>
              <a:t>alksjd;flakjsdf;lkajsd;flkj</a:t>
            </a:r>
            <a:endParaRPr lang="en-US" sz="1400" dirty="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C3F0B-F463-B27B-E84C-98571B4DBD3A}"/>
              </a:ext>
            </a:extLst>
          </p:cNvPr>
          <p:cNvSpPr txBox="1"/>
          <p:nvPr/>
        </p:nvSpPr>
        <p:spPr>
          <a:xfrm>
            <a:off x="4269188" y="3459020"/>
            <a:ext cx="59071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Work out where in my hyper parameter tuning we fell apart (e.g. instead of using </a:t>
            </a:r>
            <a:r>
              <a:rPr lang="en-US" sz="1400" dirty="0" err="1">
                <a:latin typeface="+mj-lt"/>
              </a:rPr>
              <a:t>RMSProp</a:t>
            </a:r>
            <a:r>
              <a:rPr lang="en-US" sz="1400" dirty="0">
                <a:latin typeface="+mj-lt"/>
              </a:rPr>
              <a:t> and Adam as optimizers, I could have toggled between </a:t>
            </a:r>
            <a:r>
              <a:rPr lang="en-US" sz="1400" dirty="0" err="1">
                <a:latin typeface="+mj-lt"/>
              </a:rPr>
              <a:t>ReLU</a:t>
            </a:r>
            <a:r>
              <a:rPr lang="en-US" sz="1400" dirty="0">
                <a:latin typeface="+mj-lt"/>
              </a:rPr>
              <a:t> or </a:t>
            </a:r>
            <a:r>
              <a:rPr lang="en-US" sz="1400" dirty="0" err="1">
                <a:latin typeface="+mj-lt"/>
              </a:rPr>
              <a:t>GeLU</a:t>
            </a:r>
            <a:endParaRPr lang="en-US" sz="1400" dirty="0"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D2C8B7-81C8-DFE6-1427-6622E2C80BC6}"/>
              </a:ext>
            </a:extLst>
          </p:cNvPr>
          <p:cNvSpPr txBox="1"/>
          <p:nvPr/>
        </p:nvSpPr>
        <p:spPr>
          <a:xfrm>
            <a:off x="4269188" y="4421949"/>
            <a:ext cx="59071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Break down “good buy” by price point with unique thresholds </a:t>
            </a:r>
          </a:p>
        </p:txBody>
      </p:sp>
    </p:spTree>
    <p:extLst>
      <p:ext uri="{BB962C8B-B14F-4D97-AF65-F5344CB8AC3E}">
        <p14:creationId xmlns:p14="http://schemas.microsoft.com/office/powerpoint/2010/main" val="413496803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Type xmlns="dd8862d9-1322-4902-9946-592bb8cafd10">Presentation</DocumentType>
    <TaxCatchAll xmlns="2a96647d-fa7e-4e3b-aff9-b531362967f8" xsi:nil="true"/>
    <lcf76f155ced4ddcb4097134ff3c332f xmlns="dd8862d9-1322-4902-9946-592bb8cafd1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BD1FC9139B9C4DAF1AC7EC72E92450" ma:contentTypeVersion="11" ma:contentTypeDescription="Create a new document." ma:contentTypeScope="" ma:versionID="42def12ea9a93e6f163452fb3d4f3ec6">
  <xsd:schema xmlns:xsd="http://www.w3.org/2001/XMLSchema" xmlns:xs="http://www.w3.org/2001/XMLSchema" xmlns:p="http://schemas.microsoft.com/office/2006/metadata/properties" xmlns:ns2="dd8862d9-1322-4902-9946-592bb8cafd10" xmlns:ns3="2a96647d-fa7e-4e3b-aff9-b531362967f8" targetNamespace="http://schemas.microsoft.com/office/2006/metadata/properties" ma:root="true" ma:fieldsID="aca8548001f6ab1ab8c2ccb883ec3eca" ns2:_="" ns3:_="">
    <xsd:import namespace="dd8862d9-1322-4902-9946-592bb8cafd10"/>
    <xsd:import namespace="2a96647d-fa7e-4e3b-aff9-b531362967f8"/>
    <xsd:element name="properties">
      <xsd:complexType>
        <xsd:sequence>
          <xsd:element name="documentManagement">
            <xsd:complexType>
              <xsd:all>
                <xsd:element ref="ns2:DocumentType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862d9-1322-4902-9946-592bb8cafd10" elementFormDefault="qualified">
    <xsd:import namespace="http://schemas.microsoft.com/office/2006/documentManagement/types"/>
    <xsd:import namespace="http://schemas.microsoft.com/office/infopath/2007/PartnerControls"/>
    <xsd:element name="DocumentType" ma:index="8" ma:displayName="Document Type" ma:format="RadioButtons" ma:internalName="DocumentType">
      <xsd:simpleType>
        <xsd:union memberTypes="dms:Text">
          <xsd:simpleType>
            <xsd:restriction base="dms:Choice">
              <xsd:enumeration value="Assignment"/>
              <xsd:enumeration value="Code"/>
              <xsd:enumeration value="Presentation"/>
            </xsd:restriction>
          </xsd:simpleType>
        </xsd:un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e202a5bc-2d66-4d5e-909b-ce76855ba14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96647d-fa7e-4e3b-aff9-b531362967f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ed4db0b1-6a45-4ace-845b-5f5c82b1c929}" ma:internalName="TaxCatchAll" ma:showField="CatchAllData" ma:web="2a96647d-fa7e-4e3b-aff9-b531362967f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372AE5-B465-422D-950E-34E68D4D08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F898E6-EF04-48D6-9500-6712E05768BD}">
  <ds:schemaRefs>
    <ds:schemaRef ds:uri="2a96647d-fa7e-4e3b-aff9-b531362967f8"/>
    <ds:schemaRef ds:uri="dd8862d9-1322-4902-9946-592bb8cafd1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4A0FF5D-A4C0-4195-9FCD-90AE6D1D7086}">
  <ds:schemaRefs>
    <ds:schemaRef ds:uri="2a96647d-fa7e-4e3b-aff9-b531362967f8"/>
    <ds:schemaRef ds:uri="dd8862d9-1322-4902-9946-592bb8cafd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1761</TotalTime>
  <Words>1279</Words>
  <Application>Microsoft Macintosh PowerPoint</Application>
  <PresentationFormat>Widescreen</PresentationFormat>
  <Paragraphs>227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Courier New</vt:lpstr>
      <vt:lpstr>Garamond</vt:lpstr>
      <vt:lpstr>HurmeGeometricSans1 Bold</vt:lpstr>
      <vt:lpstr>HurmeGeometricSans1 Light</vt:lpstr>
      <vt:lpstr>Inter</vt:lpstr>
      <vt:lpstr>Menlo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data types, through the lens of a marketer</dc:title>
  <dc:creator>Christopher Marasco</dc:creator>
  <cp:lastModifiedBy>Christopher Marasco</cp:lastModifiedBy>
  <cp:revision>25</cp:revision>
  <dcterms:created xsi:type="dcterms:W3CDTF">2022-09-28T15:37:18Z</dcterms:created>
  <dcterms:modified xsi:type="dcterms:W3CDTF">2024-05-23T13:32:17Z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0x01010079BD1FC9139B9C4DAF1AC7EC72E92450</vt:lpwstr>
  </property>
  <property fmtid="{D5CDD505-2E9C-101B-9397-08002B2CF9AE}" pid="3" name="MediaServiceImageTags">
    <vt:lpwstr/>
  </property>
  <property fmtid="{D5CDD505-2E9C-101B-9397-08002B2CF9AE}" pid="4" name="MSIP_Label_10d6ee81-2126-4203-8511-ebee33cbf2ea_Enabled">
    <vt:lpwstr>true</vt:lpwstr>
  </property>
  <property fmtid="{D5CDD505-2E9C-101B-9397-08002B2CF9AE}" pid="5" name="MSIP_Label_10d6ee81-2126-4203-8511-ebee33cbf2ea_SetDate">
    <vt:lpwstr>2024-05-20T16:24:16Z</vt:lpwstr>
  </property>
  <property fmtid="{D5CDD505-2E9C-101B-9397-08002B2CF9AE}" pid="6" name="MSIP_Label_10d6ee81-2126-4203-8511-ebee33cbf2ea_Method">
    <vt:lpwstr>Standard</vt:lpwstr>
  </property>
  <property fmtid="{D5CDD505-2E9C-101B-9397-08002B2CF9AE}" pid="7" name="MSIP_Label_10d6ee81-2126-4203-8511-ebee33cbf2ea_Name">
    <vt:lpwstr>General</vt:lpwstr>
  </property>
  <property fmtid="{D5CDD505-2E9C-101B-9397-08002B2CF9AE}" pid="8" name="MSIP_Label_10d6ee81-2126-4203-8511-ebee33cbf2ea_SiteId">
    <vt:lpwstr>47049324-c498-4be5-acf7-0154448a1107</vt:lpwstr>
  </property>
  <property fmtid="{D5CDD505-2E9C-101B-9397-08002B2CF9AE}" pid="9" name="MSIP_Label_10d6ee81-2126-4203-8511-ebee33cbf2ea_ActionId">
    <vt:lpwstr>01cade81-ce93-425f-9ee1-de120fca8aee</vt:lpwstr>
  </property>
  <property fmtid="{D5CDD505-2E9C-101B-9397-08002B2CF9AE}" pid="10" name="MSIP_Label_10d6ee81-2126-4203-8511-ebee33cbf2ea_ContentBits">
    <vt:lpwstr>0</vt:lpwstr>
  </property>
</Properties>
</file>